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D75832-03C1-46A7-A1B8-3398ACEF8AEF}" v="15" dt="2025-09-25T13:50:56.5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p:scale>
          <a:sx n="80" d="100"/>
          <a:sy n="80" d="100"/>
        </p:scale>
        <p:origin x="48" y="2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ovanni Garcia-Lopez" userId="558950a2-c31c-4a97-9da0-257b972a3f96" providerId="ADAL" clId="{2CD75832-03C1-46A7-A1B8-3398ACEF8AEF}"/>
    <pc:docChg chg="undo custSel addSld modSld sldOrd">
      <pc:chgData name="Giovanni Garcia-Lopez" userId="558950a2-c31c-4a97-9da0-257b972a3f96" providerId="ADAL" clId="{2CD75832-03C1-46A7-A1B8-3398ACEF8AEF}" dt="2025-09-25T13:50:56.557" v="1895"/>
      <pc:docMkLst>
        <pc:docMk/>
      </pc:docMkLst>
      <pc:sldChg chg="addSp delSp modSp mod modTransition modMedia setBg">
        <pc:chgData name="Giovanni Garcia-Lopez" userId="558950a2-c31c-4a97-9da0-257b972a3f96" providerId="ADAL" clId="{2CD75832-03C1-46A7-A1B8-3398ACEF8AEF}" dt="2025-09-25T02:45:50.159" v="1407"/>
        <pc:sldMkLst>
          <pc:docMk/>
          <pc:sldMk cId="2998844014" sldId="256"/>
        </pc:sldMkLst>
        <pc:spChg chg="mod">
          <ac:chgData name="Giovanni Garcia-Lopez" userId="558950a2-c31c-4a97-9da0-257b972a3f96" providerId="ADAL" clId="{2CD75832-03C1-46A7-A1B8-3398ACEF8AEF}" dt="2025-09-25T02:32:00.982" v="404" actId="207"/>
          <ac:spMkLst>
            <pc:docMk/>
            <pc:sldMk cId="2998844014" sldId="256"/>
            <ac:spMk id="2" creationId="{2419DCBA-3451-8053-FF1B-1C74B35CFD79}"/>
          </ac:spMkLst>
        </pc:spChg>
        <pc:spChg chg="mod">
          <ac:chgData name="Giovanni Garcia-Lopez" userId="558950a2-c31c-4a97-9da0-257b972a3f96" providerId="ADAL" clId="{2CD75832-03C1-46A7-A1B8-3398ACEF8AEF}" dt="2025-09-25T02:32:18.747" v="423" actId="20577"/>
          <ac:spMkLst>
            <pc:docMk/>
            <pc:sldMk cId="2998844014" sldId="256"/>
            <ac:spMk id="3" creationId="{AD343B23-D7E7-E5E1-43A2-59D8333DDE57}"/>
          </ac:spMkLst>
        </pc:spChg>
        <pc:spChg chg="add del">
          <ac:chgData name="Giovanni Garcia-Lopez" userId="558950a2-c31c-4a97-9da0-257b972a3f96" providerId="ADAL" clId="{2CD75832-03C1-46A7-A1B8-3398ACEF8AEF}" dt="2025-09-25T02:28:13.425" v="316" actId="26606"/>
          <ac:spMkLst>
            <pc:docMk/>
            <pc:sldMk cId="2998844014" sldId="256"/>
            <ac:spMk id="8" creationId="{3677BAFB-3BD3-41BB-9107-FAE224AE21C4}"/>
          </ac:spMkLst>
        </pc:spChg>
        <pc:spChg chg="add del">
          <ac:chgData name="Giovanni Garcia-Lopez" userId="558950a2-c31c-4a97-9da0-257b972a3f96" providerId="ADAL" clId="{2CD75832-03C1-46A7-A1B8-3398ACEF8AEF}" dt="2025-09-25T02:28:13.309" v="315" actId="26606"/>
          <ac:spMkLst>
            <pc:docMk/>
            <pc:sldMk cId="2998844014" sldId="256"/>
            <ac:spMk id="10" creationId="{E6823A9B-C188-42D4-847C-3AD928DB145C}"/>
          </ac:spMkLst>
        </pc:spChg>
        <pc:spChg chg="add del">
          <ac:chgData name="Giovanni Garcia-Lopez" userId="558950a2-c31c-4a97-9da0-257b972a3f96" providerId="ADAL" clId="{2CD75832-03C1-46A7-A1B8-3398ACEF8AEF}" dt="2025-09-25T02:28:13.425" v="316" actId="26606"/>
          <ac:spMkLst>
            <pc:docMk/>
            <pc:sldMk cId="2998844014" sldId="256"/>
            <ac:spMk id="12" creationId="{34B557F3-1A0C-4749-A6DB-EAC082DF390B}"/>
          </ac:spMkLst>
        </pc:spChg>
        <pc:spChg chg="add del">
          <ac:chgData name="Giovanni Garcia-Lopez" userId="558950a2-c31c-4a97-9da0-257b972a3f96" providerId="ADAL" clId="{2CD75832-03C1-46A7-A1B8-3398ACEF8AEF}" dt="2025-09-25T02:28:13.425" v="316" actId="26606"/>
          <ac:spMkLst>
            <pc:docMk/>
            <pc:sldMk cId="2998844014" sldId="256"/>
            <ac:spMk id="14" creationId="{55D55AA6-3751-494F-868A-DCEDC5CE82BF}"/>
          </ac:spMkLst>
        </pc:spChg>
        <pc:spChg chg="add del">
          <ac:chgData name="Giovanni Garcia-Lopez" userId="558950a2-c31c-4a97-9da0-257b972a3f96" providerId="ADAL" clId="{2CD75832-03C1-46A7-A1B8-3398ACEF8AEF}" dt="2025-09-25T02:28:13.425" v="316" actId="26606"/>
          <ac:spMkLst>
            <pc:docMk/>
            <pc:sldMk cId="2998844014" sldId="256"/>
            <ac:spMk id="16" creationId="{4D4C00DC-4DC6-4CD2-9E31-F17E6CEBC5A6}"/>
          </ac:spMkLst>
        </pc:spChg>
        <pc:spChg chg="add del">
          <ac:chgData name="Giovanni Garcia-Lopez" userId="558950a2-c31c-4a97-9da0-257b972a3f96" providerId="ADAL" clId="{2CD75832-03C1-46A7-A1B8-3398ACEF8AEF}" dt="2025-09-25T02:28:13.425" v="316" actId="26606"/>
          <ac:spMkLst>
            <pc:docMk/>
            <pc:sldMk cId="2998844014" sldId="256"/>
            <ac:spMk id="18" creationId="{D82AB1B2-7970-42CF-8BF5-567C69E9FFFB}"/>
          </ac:spMkLst>
        </pc:spChg>
        <pc:spChg chg="add del">
          <ac:chgData name="Giovanni Garcia-Lopez" userId="558950a2-c31c-4a97-9da0-257b972a3f96" providerId="ADAL" clId="{2CD75832-03C1-46A7-A1B8-3398ACEF8AEF}" dt="2025-09-25T02:28:13.425" v="316" actId="26606"/>
          <ac:spMkLst>
            <pc:docMk/>
            <pc:sldMk cId="2998844014" sldId="256"/>
            <ac:spMk id="24" creationId="{C10FB9CA-E7FA-462C-B537-F1224ED1ACF4}"/>
          </ac:spMkLst>
        </pc:spChg>
        <pc:spChg chg="add del">
          <ac:chgData name="Giovanni Garcia-Lopez" userId="558950a2-c31c-4a97-9da0-257b972a3f96" providerId="ADAL" clId="{2CD75832-03C1-46A7-A1B8-3398ACEF8AEF}" dt="2025-09-25T02:28:13.425" v="316" actId="26606"/>
          <ac:spMkLst>
            <pc:docMk/>
            <pc:sldMk cId="2998844014" sldId="256"/>
            <ac:spMk id="26" creationId="{D8469AE7-A75B-4F37-850B-EF5974ABED2C}"/>
          </ac:spMkLst>
        </pc:spChg>
        <pc:spChg chg="add del">
          <ac:chgData name="Giovanni Garcia-Lopez" userId="558950a2-c31c-4a97-9da0-257b972a3f96" providerId="ADAL" clId="{2CD75832-03C1-46A7-A1B8-3398ACEF8AEF}" dt="2025-09-25T02:28:13.309" v="315" actId="26606"/>
          <ac:spMkLst>
            <pc:docMk/>
            <pc:sldMk cId="2998844014" sldId="256"/>
            <ac:spMk id="202" creationId="{FB5B0058-AF13-4859-B429-4EDDE2A26F7F}"/>
          </ac:spMkLst>
        </pc:spChg>
        <pc:spChg chg="del">
          <ac:chgData name="Giovanni Garcia-Lopez" userId="558950a2-c31c-4a97-9da0-257b972a3f96" providerId="ADAL" clId="{2CD75832-03C1-46A7-A1B8-3398ACEF8AEF}" dt="2025-09-25T02:28:30.698" v="319" actId="26606"/>
          <ac:spMkLst>
            <pc:docMk/>
            <pc:sldMk cId="2998844014" sldId="256"/>
            <ac:spMk id="203" creationId="{C1DD1A8A-57D5-4A81-AD04-532B043C5611}"/>
          </ac:spMkLst>
        </pc:spChg>
        <pc:spChg chg="add del">
          <ac:chgData name="Giovanni Garcia-Lopez" userId="558950a2-c31c-4a97-9da0-257b972a3f96" providerId="ADAL" clId="{2CD75832-03C1-46A7-A1B8-3398ACEF8AEF}" dt="2025-09-25T02:28:30.698" v="319" actId="26606"/>
          <ac:spMkLst>
            <pc:docMk/>
            <pc:sldMk cId="2998844014" sldId="256"/>
            <ac:spMk id="205" creationId="{007891EC-4501-44ED-A8C8-B11B6DB767AB}"/>
          </ac:spMkLst>
        </pc:spChg>
        <pc:spChg chg="add del">
          <ac:chgData name="Giovanni Garcia-Lopez" userId="558950a2-c31c-4a97-9da0-257b972a3f96" providerId="ADAL" clId="{2CD75832-03C1-46A7-A1B8-3398ACEF8AEF}" dt="2025-09-25T02:31:44.476" v="402" actId="26606"/>
          <ac:spMkLst>
            <pc:docMk/>
            <pc:sldMk cId="2998844014" sldId="256"/>
            <ac:spMk id="210" creationId="{94714483-7072-431F-9DBE-87F44E4D44BC}"/>
          </ac:spMkLst>
        </pc:spChg>
        <pc:spChg chg="add del">
          <ac:chgData name="Giovanni Garcia-Lopez" userId="558950a2-c31c-4a97-9da0-257b972a3f96" providerId="ADAL" clId="{2CD75832-03C1-46A7-A1B8-3398ACEF8AEF}" dt="2025-09-25T02:31:44.476" v="402" actId="26606"/>
          <ac:spMkLst>
            <pc:docMk/>
            <pc:sldMk cId="2998844014" sldId="256"/>
            <ac:spMk id="212" creationId="{495892E1-F4A5-4991-AC52-4F417B14A2A2}"/>
          </ac:spMkLst>
        </pc:spChg>
        <pc:spChg chg="add del">
          <ac:chgData name="Giovanni Garcia-Lopez" userId="558950a2-c31c-4a97-9da0-257b972a3f96" providerId="ADAL" clId="{2CD75832-03C1-46A7-A1B8-3398ACEF8AEF}" dt="2025-09-25T02:31:44.476" v="402" actId="26606"/>
          <ac:spMkLst>
            <pc:docMk/>
            <pc:sldMk cId="2998844014" sldId="256"/>
            <ac:spMk id="222" creationId="{E2683E3F-F855-4549-84F8-42064EC0F247}"/>
          </ac:spMkLst>
        </pc:spChg>
        <pc:spChg chg="add del">
          <ac:chgData name="Giovanni Garcia-Lopez" userId="558950a2-c31c-4a97-9da0-257b972a3f96" providerId="ADAL" clId="{2CD75832-03C1-46A7-A1B8-3398ACEF8AEF}" dt="2025-09-25T02:31:44.476" v="402" actId="26606"/>
          <ac:spMkLst>
            <pc:docMk/>
            <pc:sldMk cId="2998844014" sldId="256"/>
            <ac:spMk id="230" creationId="{832F3179-0CD5-40C8-9939-D8355006F7BA}"/>
          </ac:spMkLst>
        </pc:spChg>
        <pc:spChg chg="add del">
          <ac:chgData name="Giovanni Garcia-Lopez" userId="558950a2-c31c-4a97-9da0-257b972a3f96" providerId="ADAL" clId="{2CD75832-03C1-46A7-A1B8-3398ACEF8AEF}" dt="2025-09-25T02:31:07.988" v="389" actId="26606"/>
          <ac:spMkLst>
            <pc:docMk/>
            <pc:sldMk cId="2998844014" sldId="256"/>
            <ac:spMk id="241" creationId="{94714483-7072-431F-9DBE-87F44E4D44BC}"/>
          </ac:spMkLst>
        </pc:spChg>
        <pc:spChg chg="add del">
          <ac:chgData name="Giovanni Garcia-Lopez" userId="558950a2-c31c-4a97-9da0-257b972a3f96" providerId="ADAL" clId="{2CD75832-03C1-46A7-A1B8-3398ACEF8AEF}" dt="2025-09-25T02:31:07.988" v="389" actId="26606"/>
          <ac:spMkLst>
            <pc:docMk/>
            <pc:sldMk cId="2998844014" sldId="256"/>
            <ac:spMk id="243" creationId="{495892E1-F4A5-4991-AC52-4F417B14A2A2}"/>
          </ac:spMkLst>
        </pc:spChg>
        <pc:spChg chg="add del">
          <ac:chgData name="Giovanni Garcia-Lopez" userId="558950a2-c31c-4a97-9da0-257b972a3f96" providerId="ADAL" clId="{2CD75832-03C1-46A7-A1B8-3398ACEF8AEF}" dt="2025-09-25T02:31:19.762" v="397" actId="26606"/>
          <ac:spMkLst>
            <pc:docMk/>
            <pc:sldMk cId="2998844014" sldId="256"/>
            <ac:spMk id="247" creationId="{820B6604-1FF9-43F5-AC47-3D41CB2F563B}"/>
          </ac:spMkLst>
        </pc:spChg>
        <pc:spChg chg="add del">
          <ac:chgData name="Giovanni Garcia-Lopez" userId="558950a2-c31c-4a97-9da0-257b972a3f96" providerId="ADAL" clId="{2CD75832-03C1-46A7-A1B8-3398ACEF8AEF}" dt="2025-09-25T02:31:19.762" v="397" actId="26606"/>
          <ac:spMkLst>
            <pc:docMk/>
            <pc:sldMk cId="2998844014" sldId="256"/>
            <ac:spMk id="249" creationId="{D98779F6-5395-4B82-BDCB-4ADF6A5BB9E5}"/>
          </ac:spMkLst>
        </pc:spChg>
        <pc:spChg chg="add del">
          <ac:chgData name="Giovanni Garcia-Lopez" userId="558950a2-c31c-4a97-9da0-257b972a3f96" providerId="ADAL" clId="{2CD75832-03C1-46A7-A1B8-3398ACEF8AEF}" dt="2025-09-25T02:31:19.762" v="397" actId="26606"/>
          <ac:spMkLst>
            <pc:docMk/>
            <pc:sldMk cId="2998844014" sldId="256"/>
            <ac:spMk id="251" creationId="{CE1108CD-786E-4304-9504-9C5AD64829D2}"/>
          </ac:spMkLst>
        </pc:spChg>
        <pc:spChg chg="add del">
          <ac:chgData name="Giovanni Garcia-Lopez" userId="558950a2-c31c-4a97-9da0-257b972a3f96" providerId="ADAL" clId="{2CD75832-03C1-46A7-A1B8-3398ACEF8AEF}" dt="2025-09-25T02:31:07.988" v="389" actId="26606"/>
          <ac:spMkLst>
            <pc:docMk/>
            <pc:sldMk cId="2998844014" sldId="256"/>
            <ac:spMk id="253" creationId="{E2683E3F-F855-4549-84F8-42064EC0F247}"/>
          </ac:spMkLst>
        </pc:spChg>
        <pc:spChg chg="add del">
          <ac:chgData name="Giovanni Garcia-Lopez" userId="558950a2-c31c-4a97-9da0-257b972a3f96" providerId="ADAL" clId="{2CD75832-03C1-46A7-A1B8-3398ACEF8AEF}" dt="2025-09-25T02:31:07.988" v="389" actId="26606"/>
          <ac:spMkLst>
            <pc:docMk/>
            <pc:sldMk cId="2998844014" sldId="256"/>
            <ac:spMk id="261" creationId="{832F3179-0CD5-40C8-9939-D8355006F7BA}"/>
          </ac:spMkLst>
        </pc:spChg>
        <pc:spChg chg="add del">
          <ac:chgData name="Giovanni Garcia-Lopez" userId="558950a2-c31c-4a97-9da0-257b972a3f96" providerId="ADAL" clId="{2CD75832-03C1-46A7-A1B8-3398ACEF8AEF}" dt="2025-09-25T02:31:44.460" v="401" actId="26606"/>
          <ac:spMkLst>
            <pc:docMk/>
            <pc:sldMk cId="2998844014" sldId="256"/>
            <ac:spMk id="268" creationId="{D245B05D-DA60-40E2-8A0A-B078C91D7037}"/>
          </ac:spMkLst>
        </pc:spChg>
        <pc:spChg chg="add del">
          <ac:chgData name="Giovanni Garcia-Lopez" userId="558950a2-c31c-4a97-9da0-257b972a3f96" providerId="ADAL" clId="{2CD75832-03C1-46A7-A1B8-3398ACEF8AEF}" dt="2025-09-25T02:31:09.332" v="391" actId="26606"/>
          <ac:spMkLst>
            <pc:docMk/>
            <pc:sldMk cId="2998844014" sldId="256"/>
            <ac:spMk id="269" creationId="{A4E37431-20F0-4DD6-84A9-ED2B644943A2}"/>
          </ac:spMkLst>
        </pc:spChg>
        <pc:spChg chg="add del">
          <ac:chgData name="Giovanni Garcia-Lopez" userId="558950a2-c31c-4a97-9da0-257b972a3f96" providerId="ADAL" clId="{2CD75832-03C1-46A7-A1B8-3398ACEF8AEF}" dt="2025-09-25T02:31:09.332" v="391" actId="26606"/>
          <ac:spMkLst>
            <pc:docMk/>
            <pc:sldMk cId="2998844014" sldId="256"/>
            <ac:spMk id="270" creationId="{0AE98B72-66C6-4AB4-AF0D-BA830DE86393}"/>
          </ac:spMkLst>
        </pc:spChg>
        <pc:spChg chg="add del">
          <ac:chgData name="Giovanni Garcia-Lopez" userId="558950a2-c31c-4a97-9da0-257b972a3f96" providerId="ADAL" clId="{2CD75832-03C1-46A7-A1B8-3398ACEF8AEF}" dt="2025-09-25T02:31:09.332" v="391" actId="26606"/>
          <ac:spMkLst>
            <pc:docMk/>
            <pc:sldMk cId="2998844014" sldId="256"/>
            <ac:spMk id="271" creationId="{407EAFC6-733F-403D-BB4D-05A3A28742F1}"/>
          </ac:spMkLst>
        </pc:spChg>
        <pc:spChg chg="add del">
          <ac:chgData name="Giovanni Garcia-Lopez" userId="558950a2-c31c-4a97-9da0-257b972a3f96" providerId="ADAL" clId="{2CD75832-03C1-46A7-A1B8-3398ACEF8AEF}" dt="2025-09-25T02:31:09.332" v="391" actId="26606"/>
          <ac:spMkLst>
            <pc:docMk/>
            <pc:sldMk cId="2998844014" sldId="256"/>
            <ac:spMk id="272" creationId="{17A36730-4CB0-4F61-AD11-A44C9765833F}"/>
          </ac:spMkLst>
        </pc:spChg>
        <pc:spChg chg="add del">
          <ac:chgData name="Giovanni Garcia-Lopez" userId="558950a2-c31c-4a97-9da0-257b972a3f96" providerId="ADAL" clId="{2CD75832-03C1-46A7-A1B8-3398ACEF8AEF}" dt="2025-09-25T02:31:09.332" v="391" actId="26606"/>
          <ac:spMkLst>
            <pc:docMk/>
            <pc:sldMk cId="2998844014" sldId="256"/>
            <ac:spMk id="274" creationId="{767334AB-16BD-4EC7-8C6B-4B5171600933}"/>
          </ac:spMkLst>
        </pc:spChg>
        <pc:spChg chg="add del">
          <ac:chgData name="Giovanni Garcia-Lopez" userId="558950a2-c31c-4a97-9da0-257b972a3f96" providerId="ADAL" clId="{2CD75832-03C1-46A7-A1B8-3398ACEF8AEF}" dt="2025-09-25T02:31:10.833" v="393" actId="26606"/>
          <ac:spMkLst>
            <pc:docMk/>
            <pc:sldMk cId="2998844014" sldId="256"/>
            <ac:spMk id="276" creationId="{94714483-7072-431F-9DBE-87F44E4D44BC}"/>
          </ac:spMkLst>
        </pc:spChg>
        <pc:spChg chg="add del">
          <ac:chgData name="Giovanni Garcia-Lopez" userId="558950a2-c31c-4a97-9da0-257b972a3f96" providerId="ADAL" clId="{2CD75832-03C1-46A7-A1B8-3398ACEF8AEF}" dt="2025-09-25T02:31:10.833" v="393" actId="26606"/>
          <ac:spMkLst>
            <pc:docMk/>
            <pc:sldMk cId="2998844014" sldId="256"/>
            <ac:spMk id="277" creationId="{495892E1-F4A5-4991-AC52-4F417B14A2A2}"/>
          </ac:spMkLst>
        </pc:spChg>
        <pc:spChg chg="add del">
          <ac:chgData name="Giovanni Garcia-Lopez" userId="558950a2-c31c-4a97-9da0-257b972a3f96" providerId="ADAL" clId="{2CD75832-03C1-46A7-A1B8-3398ACEF8AEF}" dt="2025-09-25T02:31:10.833" v="393" actId="26606"/>
          <ac:spMkLst>
            <pc:docMk/>
            <pc:sldMk cId="2998844014" sldId="256"/>
            <ac:spMk id="279" creationId="{E2683E3F-F855-4549-84F8-42064EC0F247}"/>
          </ac:spMkLst>
        </pc:spChg>
        <pc:spChg chg="add del">
          <ac:chgData name="Giovanni Garcia-Lopez" userId="558950a2-c31c-4a97-9da0-257b972a3f96" providerId="ADAL" clId="{2CD75832-03C1-46A7-A1B8-3398ACEF8AEF}" dt="2025-09-25T02:31:10.833" v="393" actId="26606"/>
          <ac:spMkLst>
            <pc:docMk/>
            <pc:sldMk cId="2998844014" sldId="256"/>
            <ac:spMk id="281" creationId="{832F3179-0CD5-40C8-9939-D8355006F7BA}"/>
          </ac:spMkLst>
        </pc:spChg>
        <pc:spChg chg="add del">
          <ac:chgData name="Giovanni Garcia-Lopez" userId="558950a2-c31c-4a97-9da0-257b972a3f96" providerId="ADAL" clId="{2CD75832-03C1-46A7-A1B8-3398ACEF8AEF}" dt="2025-09-25T02:31:17.832" v="395" actId="26606"/>
          <ac:spMkLst>
            <pc:docMk/>
            <pc:sldMk cId="2998844014" sldId="256"/>
            <ac:spMk id="284" creationId="{A4E37431-20F0-4DD6-84A9-ED2B644943A2}"/>
          </ac:spMkLst>
        </pc:spChg>
        <pc:spChg chg="add del">
          <ac:chgData name="Giovanni Garcia-Lopez" userId="558950a2-c31c-4a97-9da0-257b972a3f96" providerId="ADAL" clId="{2CD75832-03C1-46A7-A1B8-3398ACEF8AEF}" dt="2025-09-25T02:31:17.832" v="395" actId="26606"/>
          <ac:spMkLst>
            <pc:docMk/>
            <pc:sldMk cId="2998844014" sldId="256"/>
            <ac:spMk id="285" creationId="{0AE98B72-66C6-4AB4-AF0D-BA830DE86393}"/>
          </ac:spMkLst>
        </pc:spChg>
        <pc:spChg chg="add del">
          <ac:chgData name="Giovanni Garcia-Lopez" userId="558950a2-c31c-4a97-9da0-257b972a3f96" providerId="ADAL" clId="{2CD75832-03C1-46A7-A1B8-3398ACEF8AEF}" dt="2025-09-25T02:31:17.832" v="395" actId="26606"/>
          <ac:spMkLst>
            <pc:docMk/>
            <pc:sldMk cId="2998844014" sldId="256"/>
            <ac:spMk id="286" creationId="{407EAFC6-733F-403D-BB4D-05A3A28742F1}"/>
          </ac:spMkLst>
        </pc:spChg>
        <pc:spChg chg="add del">
          <ac:chgData name="Giovanni Garcia-Lopez" userId="558950a2-c31c-4a97-9da0-257b972a3f96" providerId="ADAL" clId="{2CD75832-03C1-46A7-A1B8-3398ACEF8AEF}" dt="2025-09-25T02:31:17.832" v="395" actId="26606"/>
          <ac:spMkLst>
            <pc:docMk/>
            <pc:sldMk cId="2998844014" sldId="256"/>
            <ac:spMk id="287" creationId="{17A36730-4CB0-4F61-AD11-A44C9765833F}"/>
          </ac:spMkLst>
        </pc:spChg>
        <pc:spChg chg="add del">
          <ac:chgData name="Giovanni Garcia-Lopez" userId="558950a2-c31c-4a97-9da0-257b972a3f96" providerId="ADAL" clId="{2CD75832-03C1-46A7-A1B8-3398ACEF8AEF}" dt="2025-09-25T02:31:17.832" v="395" actId="26606"/>
          <ac:spMkLst>
            <pc:docMk/>
            <pc:sldMk cId="2998844014" sldId="256"/>
            <ac:spMk id="288" creationId="{C69C79E1-F916-4929-A4F3-DE763D4BFA57}"/>
          </ac:spMkLst>
        </pc:spChg>
        <pc:spChg chg="add del">
          <ac:chgData name="Giovanni Garcia-Lopez" userId="558950a2-c31c-4a97-9da0-257b972a3f96" providerId="ADAL" clId="{2CD75832-03C1-46A7-A1B8-3398ACEF8AEF}" dt="2025-09-25T02:31:17.832" v="395" actId="26606"/>
          <ac:spMkLst>
            <pc:docMk/>
            <pc:sldMk cId="2998844014" sldId="256"/>
            <ac:spMk id="289" creationId="{767334AB-16BD-4EC7-8C6B-4B5171600933}"/>
          </ac:spMkLst>
        </pc:spChg>
        <pc:spChg chg="add del">
          <ac:chgData name="Giovanni Garcia-Lopez" userId="558950a2-c31c-4a97-9da0-257b972a3f96" providerId="ADAL" clId="{2CD75832-03C1-46A7-A1B8-3398ACEF8AEF}" dt="2025-09-25T02:31:19.762" v="397" actId="26606"/>
          <ac:spMkLst>
            <pc:docMk/>
            <pc:sldMk cId="2998844014" sldId="256"/>
            <ac:spMk id="292" creationId="{9848F91B-FA65-4A06-A177-8CCF7EBC8631}"/>
          </ac:spMkLst>
        </pc:spChg>
        <pc:spChg chg="add del">
          <ac:chgData name="Giovanni Garcia-Lopez" userId="558950a2-c31c-4a97-9da0-257b972a3f96" providerId="ADAL" clId="{2CD75832-03C1-46A7-A1B8-3398ACEF8AEF}" dt="2025-09-25T02:31:19.762" v="397" actId="26606"/>
          <ac:spMkLst>
            <pc:docMk/>
            <pc:sldMk cId="2998844014" sldId="256"/>
            <ac:spMk id="293" creationId="{2CF7CF5F-D747-47B3-80B1-8392750446C6}"/>
          </ac:spMkLst>
        </pc:spChg>
        <pc:spChg chg="add del">
          <ac:chgData name="Giovanni Garcia-Lopez" userId="558950a2-c31c-4a97-9da0-257b972a3f96" providerId="ADAL" clId="{2CD75832-03C1-46A7-A1B8-3398ACEF8AEF}" dt="2025-09-25T02:31:19.762" v="397" actId="26606"/>
          <ac:spMkLst>
            <pc:docMk/>
            <pc:sldMk cId="2998844014" sldId="256"/>
            <ac:spMk id="294" creationId="{C70191CD-D48F-4F7A-8077-0380603A29E2}"/>
          </ac:spMkLst>
        </pc:spChg>
        <pc:spChg chg="add del">
          <ac:chgData name="Giovanni Garcia-Lopez" userId="558950a2-c31c-4a97-9da0-257b972a3f96" providerId="ADAL" clId="{2CD75832-03C1-46A7-A1B8-3398ACEF8AEF}" dt="2025-09-25T02:31:40.519" v="399" actId="26606"/>
          <ac:spMkLst>
            <pc:docMk/>
            <pc:sldMk cId="2998844014" sldId="256"/>
            <ac:spMk id="296" creationId="{25E62178-5DE6-44C8-AE62-8B9F37AC0167}"/>
          </ac:spMkLst>
        </pc:spChg>
        <pc:spChg chg="add del">
          <ac:chgData name="Giovanni Garcia-Lopez" userId="558950a2-c31c-4a97-9da0-257b972a3f96" providerId="ADAL" clId="{2CD75832-03C1-46A7-A1B8-3398ACEF8AEF}" dt="2025-09-25T02:31:44.460" v="401" actId="26606"/>
          <ac:spMkLst>
            <pc:docMk/>
            <pc:sldMk cId="2998844014" sldId="256"/>
            <ac:spMk id="303" creationId="{BDEB5F14-5014-49D1-B590-9E2B7721C079}"/>
          </ac:spMkLst>
        </pc:spChg>
        <pc:spChg chg="add del">
          <ac:chgData name="Giovanni Garcia-Lopez" userId="558950a2-c31c-4a97-9da0-257b972a3f96" providerId="ADAL" clId="{2CD75832-03C1-46A7-A1B8-3398ACEF8AEF}" dt="2025-09-25T02:31:44.460" v="401" actId="26606"/>
          <ac:spMkLst>
            <pc:docMk/>
            <pc:sldMk cId="2998844014" sldId="256"/>
            <ac:spMk id="304" creationId="{3D2B953D-3D65-4BA7-80E6-139390790639}"/>
          </ac:spMkLst>
        </pc:spChg>
        <pc:spChg chg="del">
          <ac:chgData name="Giovanni Garcia-Lopez" userId="558950a2-c31c-4a97-9da0-257b972a3f96" providerId="ADAL" clId="{2CD75832-03C1-46A7-A1B8-3398ACEF8AEF}" dt="2025-09-25T02:31:44.460" v="401" actId="26606"/>
          <ac:spMkLst>
            <pc:docMk/>
            <pc:sldMk cId="2998844014" sldId="256"/>
            <ac:spMk id="305" creationId="{4CA0A0B8-0ABD-4C1D-8BDE-4D94C94FDA4E}"/>
          </ac:spMkLst>
        </pc:spChg>
        <pc:spChg chg="add del">
          <ac:chgData name="Giovanni Garcia-Lopez" userId="558950a2-c31c-4a97-9da0-257b972a3f96" providerId="ADAL" clId="{2CD75832-03C1-46A7-A1B8-3398ACEF8AEF}" dt="2025-09-25T02:31:44.460" v="401" actId="26606"/>
          <ac:spMkLst>
            <pc:docMk/>
            <pc:sldMk cId="2998844014" sldId="256"/>
            <ac:spMk id="306" creationId="{FF2923AC-40BC-4610-B6BD-AECABAF6DF68}"/>
          </ac:spMkLst>
        </pc:spChg>
        <pc:spChg chg="add del">
          <ac:chgData name="Giovanni Garcia-Lopez" userId="558950a2-c31c-4a97-9da0-257b972a3f96" providerId="ADAL" clId="{2CD75832-03C1-46A7-A1B8-3398ACEF8AEF}" dt="2025-09-25T02:31:44.460" v="401" actId="26606"/>
          <ac:spMkLst>
            <pc:docMk/>
            <pc:sldMk cId="2998844014" sldId="256"/>
            <ac:spMk id="309" creationId="{F47059C0-3CD3-44C5-9FBC-C5CEA6D94E73}"/>
          </ac:spMkLst>
        </pc:spChg>
        <pc:spChg chg="add del">
          <ac:chgData name="Giovanni Garcia-Lopez" userId="558950a2-c31c-4a97-9da0-257b972a3f96" providerId="ADAL" clId="{2CD75832-03C1-46A7-A1B8-3398ACEF8AEF}" dt="2025-09-25T02:31:44.460" v="401" actId="26606"/>
          <ac:spMkLst>
            <pc:docMk/>
            <pc:sldMk cId="2998844014" sldId="256"/>
            <ac:spMk id="312" creationId="{401FD61C-FC3A-43C0-9641-28B0C1A54201}"/>
          </ac:spMkLst>
        </pc:spChg>
        <pc:spChg chg="add">
          <ac:chgData name="Giovanni Garcia-Lopez" userId="558950a2-c31c-4a97-9da0-257b972a3f96" providerId="ADAL" clId="{2CD75832-03C1-46A7-A1B8-3398ACEF8AEF}" dt="2025-09-25T02:31:44.476" v="402" actId="26606"/>
          <ac:spMkLst>
            <pc:docMk/>
            <pc:sldMk cId="2998844014" sldId="256"/>
            <ac:spMk id="314" creationId="{94714483-7072-431F-9DBE-87F44E4D44BC}"/>
          </ac:spMkLst>
        </pc:spChg>
        <pc:spChg chg="add">
          <ac:chgData name="Giovanni Garcia-Lopez" userId="558950a2-c31c-4a97-9da0-257b972a3f96" providerId="ADAL" clId="{2CD75832-03C1-46A7-A1B8-3398ACEF8AEF}" dt="2025-09-25T02:31:44.476" v="402" actId="26606"/>
          <ac:spMkLst>
            <pc:docMk/>
            <pc:sldMk cId="2998844014" sldId="256"/>
            <ac:spMk id="315" creationId="{495892E1-F4A5-4991-AC52-4F417B14A2A2}"/>
          </ac:spMkLst>
        </pc:spChg>
        <pc:spChg chg="add">
          <ac:chgData name="Giovanni Garcia-Lopez" userId="558950a2-c31c-4a97-9da0-257b972a3f96" providerId="ADAL" clId="{2CD75832-03C1-46A7-A1B8-3398ACEF8AEF}" dt="2025-09-25T02:31:44.476" v="402" actId="26606"/>
          <ac:spMkLst>
            <pc:docMk/>
            <pc:sldMk cId="2998844014" sldId="256"/>
            <ac:spMk id="320" creationId="{E2683E3F-F855-4549-84F8-42064EC0F247}"/>
          </ac:spMkLst>
        </pc:spChg>
        <pc:spChg chg="add">
          <ac:chgData name="Giovanni Garcia-Lopez" userId="558950a2-c31c-4a97-9da0-257b972a3f96" providerId="ADAL" clId="{2CD75832-03C1-46A7-A1B8-3398ACEF8AEF}" dt="2025-09-25T02:31:44.476" v="402" actId="26606"/>
          <ac:spMkLst>
            <pc:docMk/>
            <pc:sldMk cId="2998844014" sldId="256"/>
            <ac:spMk id="325" creationId="{832F3179-0CD5-40C8-9939-D8355006F7BA}"/>
          </ac:spMkLst>
        </pc:spChg>
        <pc:grpChg chg="del">
          <ac:chgData name="Giovanni Garcia-Lopez" userId="558950a2-c31c-4a97-9da0-257b972a3f96" providerId="ADAL" clId="{2CD75832-03C1-46A7-A1B8-3398ACEF8AEF}" dt="2025-09-25T02:31:19.968" v="398" actId="26606"/>
          <ac:grpSpMkLst>
            <pc:docMk/>
            <pc:sldMk cId="2998844014" sldId="256"/>
            <ac:grpSpMk id="224" creationId="{8FC90B1E-0223-4440-AF22-8F32F6F0C7D2}"/>
          </ac:grpSpMkLst>
        </pc:grpChg>
        <pc:grpChg chg="add del">
          <ac:chgData name="Giovanni Garcia-Lopez" userId="558950a2-c31c-4a97-9da0-257b972a3f96" providerId="ADAL" clId="{2CD75832-03C1-46A7-A1B8-3398ACEF8AEF}" dt="2025-09-25T02:31:40.519" v="399" actId="26606"/>
          <ac:grpSpMkLst>
            <pc:docMk/>
            <pc:sldMk cId="2998844014" sldId="256"/>
            <ac:grpSpMk id="232" creationId="{11CE155D-684B-4F5E-B835-C52765E310E7}"/>
          </ac:grpSpMkLst>
        </pc:grpChg>
        <pc:grpChg chg="add del">
          <ac:chgData name="Giovanni Garcia-Lopez" userId="558950a2-c31c-4a97-9da0-257b972a3f96" providerId="ADAL" clId="{2CD75832-03C1-46A7-A1B8-3398ACEF8AEF}" dt="2025-09-25T02:31:07.988" v="389" actId="26606"/>
          <ac:grpSpMkLst>
            <pc:docMk/>
            <pc:sldMk cId="2998844014" sldId="256"/>
            <ac:grpSpMk id="255" creationId="{8FC90B1E-0223-4440-AF22-8F32F6F0C7D2}"/>
          </ac:grpSpMkLst>
        </pc:grpChg>
        <pc:grpChg chg="add del">
          <ac:chgData name="Giovanni Garcia-Lopez" userId="558950a2-c31c-4a97-9da0-257b972a3f96" providerId="ADAL" clId="{2CD75832-03C1-46A7-A1B8-3398ACEF8AEF}" dt="2025-09-25T02:31:10.833" v="393" actId="26606"/>
          <ac:grpSpMkLst>
            <pc:docMk/>
            <pc:sldMk cId="2998844014" sldId="256"/>
            <ac:grpSpMk id="280" creationId="{8FC90B1E-0223-4440-AF22-8F32F6F0C7D2}"/>
          </ac:grpSpMkLst>
        </pc:grpChg>
        <pc:grpChg chg="del">
          <ac:chgData name="Giovanni Garcia-Lopez" userId="558950a2-c31c-4a97-9da0-257b972a3f96" providerId="ADAL" clId="{2CD75832-03C1-46A7-A1B8-3398ACEF8AEF}" dt="2025-09-25T02:31:40.519" v="399" actId="26606"/>
          <ac:grpSpMkLst>
            <pc:docMk/>
            <pc:sldMk cId="2998844014" sldId="256"/>
            <ac:grpSpMk id="297" creationId="{C29863D6-0FE2-4F80-9C72-1419BDEB4EDA}"/>
          </ac:grpSpMkLst>
        </pc:grpChg>
        <pc:grpChg chg="add">
          <ac:chgData name="Giovanni Garcia-Lopez" userId="558950a2-c31c-4a97-9da0-257b972a3f96" providerId="ADAL" clId="{2CD75832-03C1-46A7-A1B8-3398ACEF8AEF}" dt="2025-09-25T02:31:44.476" v="402" actId="26606"/>
          <ac:grpSpMkLst>
            <pc:docMk/>
            <pc:sldMk cId="2998844014" sldId="256"/>
            <ac:grpSpMk id="316" creationId="{ACF597F8-76AA-44FA-8E6A-06223B66C0DD}"/>
          </ac:grpSpMkLst>
        </pc:grpChg>
        <pc:grpChg chg="add">
          <ac:chgData name="Giovanni Garcia-Lopez" userId="558950a2-c31c-4a97-9da0-257b972a3f96" providerId="ADAL" clId="{2CD75832-03C1-46A7-A1B8-3398ACEF8AEF}" dt="2025-09-25T02:31:44.476" v="402" actId="26606"/>
          <ac:grpSpMkLst>
            <pc:docMk/>
            <pc:sldMk cId="2998844014" sldId="256"/>
            <ac:grpSpMk id="326" creationId="{11CE155D-684B-4F5E-B835-C52765E310E7}"/>
          </ac:grpSpMkLst>
        </pc:grpChg>
        <pc:picChg chg="mod ord">
          <ac:chgData name="Giovanni Garcia-Lopez" userId="558950a2-c31c-4a97-9da0-257b972a3f96" providerId="ADAL" clId="{2CD75832-03C1-46A7-A1B8-3398ACEF8AEF}" dt="2025-09-25T02:31:40.519" v="399" actId="26606"/>
          <ac:picMkLst>
            <pc:docMk/>
            <pc:sldMk cId="2998844014" sldId="256"/>
            <ac:picMk id="199" creationId="{F6BE3B73-0BCC-1265-CB8B-0E0E749539C9}"/>
          </ac:picMkLst>
        </pc:picChg>
      </pc:sldChg>
      <pc:sldChg chg="addSp delSp modSp new mod modTransition setBg">
        <pc:chgData name="Giovanni Garcia-Lopez" userId="558950a2-c31c-4a97-9da0-257b972a3f96" providerId="ADAL" clId="{2CD75832-03C1-46A7-A1B8-3398ACEF8AEF}" dt="2025-09-25T02:45:30.490" v="1405"/>
        <pc:sldMkLst>
          <pc:docMk/>
          <pc:sldMk cId="3534638908" sldId="257"/>
        </pc:sldMkLst>
        <pc:spChg chg="mod">
          <ac:chgData name="Giovanni Garcia-Lopez" userId="558950a2-c31c-4a97-9da0-257b972a3f96" providerId="ADAL" clId="{2CD75832-03C1-46A7-A1B8-3398ACEF8AEF}" dt="2025-09-25T02:29:21.910" v="323" actId="26606"/>
          <ac:spMkLst>
            <pc:docMk/>
            <pc:sldMk cId="3534638908" sldId="257"/>
            <ac:spMk id="2" creationId="{60649216-5182-CABC-5B2A-82EFAA215856}"/>
          </ac:spMkLst>
        </pc:spChg>
        <pc:spChg chg="add del mod">
          <ac:chgData name="Giovanni Garcia-Lopez" userId="558950a2-c31c-4a97-9da0-257b972a3f96" providerId="ADAL" clId="{2CD75832-03C1-46A7-A1B8-3398ACEF8AEF}" dt="2025-09-25T02:29:07.199" v="322" actId="26606"/>
          <ac:spMkLst>
            <pc:docMk/>
            <pc:sldMk cId="3534638908" sldId="257"/>
            <ac:spMk id="3" creationId="{AF202F97-829E-BDC4-C0AF-A3DC9701ACAB}"/>
          </ac:spMkLst>
        </pc:spChg>
        <pc:spChg chg="add del">
          <ac:chgData name="Giovanni Garcia-Lopez" userId="558950a2-c31c-4a97-9da0-257b972a3f96" providerId="ADAL" clId="{2CD75832-03C1-46A7-A1B8-3398ACEF8AEF}" dt="2025-09-25T02:29:07.149" v="321" actId="26606"/>
          <ac:spMkLst>
            <pc:docMk/>
            <pc:sldMk cId="3534638908" sldId="257"/>
            <ac:spMk id="9" creationId="{BACC6370-2D7E-4714-9D71-7542949D7D5D}"/>
          </ac:spMkLst>
        </pc:spChg>
        <pc:spChg chg="add del">
          <ac:chgData name="Giovanni Garcia-Lopez" userId="558950a2-c31c-4a97-9da0-257b972a3f96" providerId="ADAL" clId="{2CD75832-03C1-46A7-A1B8-3398ACEF8AEF}" dt="2025-09-25T02:29:07.149" v="321" actId="26606"/>
          <ac:spMkLst>
            <pc:docMk/>
            <pc:sldMk cId="3534638908" sldId="257"/>
            <ac:spMk id="11" creationId="{256B2C21-A230-48C0-8DF1-C46611373C44}"/>
          </ac:spMkLst>
        </pc:spChg>
        <pc:spChg chg="add del">
          <ac:chgData name="Giovanni Garcia-Lopez" userId="558950a2-c31c-4a97-9da0-257b972a3f96" providerId="ADAL" clId="{2CD75832-03C1-46A7-A1B8-3398ACEF8AEF}" dt="2025-09-25T02:29:07.149" v="321" actId="26606"/>
          <ac:spMkLst>
            <pc:docMk/>
            <pc:sldMk cId="3534638908" sldId="257"/>
            <ac:spMk id="13" creationId="{3847E18C-932D-4C95-AABA-FEC7C9499AD7}"/>
          </ac:spMkLst>
        </pc:spChg>
        <pc:spChg chg="add del">
          <ac:chgData name="Giovanni Garcia-Lopez" userId="558950a2-c31c-4a97-9da0-257b972a3f96" providerId="ADAL" clId="{2CD75832-03C1-46A7-A1B8-3398ACEF8AEF}" dt="2025-09-25T02:29:07.149" v="321" actId="26606"/>
          <ac:spMkLst>
            <pc:docMk/>
            <pc:sldMk cId="3534638908" sldId="257"/>
            <ac:spMk id="15" creationId="{3150CB11-0C61-439E-910F-5787759E72A0}"/>
          </ac:spMkLst>
        </pc:spChg>
        <pc:spChg chg="add del">
          <ac:chgData name="Giovanni Garcia-Lopez" userId="558950a2-c31c-4a97-9da0-257b972a3f96" providerId="ADAL" clId="{2CD75832-03C1-46A7-A1B8-3398ACEF8AEF}" dt="2025-09-25T02:29:07.149" v="321" actId="26606"/>
          <ac:spMkLst>
            <pc:docMk/>
            <pc:sldMk cId="3534638908" sldId="257"/>
            <ac:spMk id="17" creationId="{43F8A58B-5155-44CE-A5FF-7647B47D0A7A}"/>
          </ac:spMkLst>
        </pc:spChg>
        <pc:spChg chg="add del">
          <ac:chgData name="Giovanni Garcia-Lopez" userId="558950a2-c31c-4a97-9da0-257b972a3f96" providerId="ADAL" clId="{2CD75832-03C1-46A7-A1B8-3398ACEF8AEF}" dt="2025-09-25T02:29:07.149" v="321" actId="26606"/>
          <ac:spMkLst>
            <pc:docMk/>
            <pc:sldMk cId="3534638908" sldId="257"/>
            <ac:spMk id="19" creationId="{443F2ACA-E6D6-4028-82DD-F03C262D5DE6}"/>
          </ac:spMkLst>
        </pc:spChg>
        <pc:spChg chg="add del">
          <ac:chgData name="Giovanni Garcia-Lopez" userId="558950a2-c31c-4a97-9da0-257b972a3f96" providerId="ADAL" clId="{2CD75832-03C1-46A7-A1B8-3398ACEF8AEF}" dt="2025-09-25T02:29:21.910" v="323" actId="26606"/>
          <ac:spMkLst>
            <pc:docMk/>
            <pc:sldMk cId="3534638908" sldId="257"/>
            <ac:spMk id="21" creationId="{BACC6370-2D7E-4714-9D71-7542949D7D5D}"/>
          </ac:spMkLst>
        </pc:spChg>
        <pc:spChg chg="add del">
          <ac:chgData name="Giovanni Garcia-Lopez" userId="558950a2-c31c-4a97-9da0-257b972a3f96" providerId="ADAL" clId="{2CD75832-03C1-46A7-A1B8-3398ACEF8AEF}" dt="2025-09-25T02:29:21.910" v="323" actId="26606"/>
          <ac:spMkLst>
            <pc:docMk/>
            <pc:sldMk cId="3534638908" sldId="257"/>
            <ac:spMk id="22" creationId="{F68B3F68-107C-434F-AA38-110D5EA91B85}"/>
          </ac:spMkLst>
        </pc:spChg>
        <pc:spChg chg="add del">
          <ac:chgData name="Giovanni Garcia-Lopez" userId="558950a2-c31c-4a97-9da0-257b972a3f96" providerId="ADAL" clId="{2CD75832-03C1-46A7-A1B8-3398ACEF8AEF}" dt="2025-09-25T02:29:21.910" v="323" actId="26606"/>
          <ac:spMkLst>
            <pc:docMk/>
            <pc:sldMk cId="3534638908" sldId="257"/>
            <ac:spMk id="23" creationId="{AAD0DBB9-1A4B-4391-81D4-CB19F9AB918A}"/>
          </ac:spMkLst>
        </pc:spChg>
        <pc:spChg chg="add del">
          <ac:chgData name="Giovanni Garcia-Lopez" userId="558950a2-c31c-4a97-9da0-257b972a3f96" providerId="ADAL" clId="{2CD75832-03C1-46A7-A1B8-3398ACEF8AEF}" dt="2025-09-25T02:29:21.910" v="323" actId="26606"/>
          <ac:spMkLst>
            <pc:docMk/>
            <pc:sldMk cId="3534638908" sldId="257"/>
            <ac:spMk id="24" creationId="{063BBA22-50EA-4C4D-BE05-F1CE4E63AA56}"/>
          </ac:spMkLst>
        </pc:spChg>
        <pc:spChg chg="add">
          <ac:chgData name="Giovanni Garcia-Lopez" userId="558950a2-c31c-4a97-9da0-257b972a3f96" providerId="ADAL" clId="{2CD75832-03C1-46A7-A1B8-3398ACEF8AEF}" dt="2025-09-25T02:29:21.910" v="323" actId="26606"/>
          <ac:spMkLst>
            <pc:docMk/>
            <pc:sldMk cId="3534638908" sldId="257"/>
            <ac:spMk id="30" creationId="{A7AE9375-4664-4DB2-922D-2782A6E439AC}"/>
          </ac:spMkLst>
        </pc:spChg>
        <pc:graphicFrameChg chg="add del">
          <ac:chgData name="Giovanni Garcia-Lopez" userId="558950a2-c31c-4a97-9da0-257b972a3f96" providerId="ADAL" clId="{2CD75832-03C1-46A7-A1B8-3398ACEF8AEF}" dt="2025-09-25T02:29:07.149" v="321" actId="26606"/>
          <ac:graphicFrameMkLst>
            <pc:docMk/>
            <pc:sldMk cId="3534638908" sldId="257"/>
            <ac:graphicFrameMk id="5" creationId="{57FAE10E-589E-C378-4C3D-FB30B8151416}"/>
          </ac:graphicFrameMkLst>
        </pc:graphicFrameChg>
        <pc:graphicFrameChg chg="add mod modGraphic">
          <ac:chgData name="Giovanni Garcia-Lopez" userId="558950a2-c31c-4a97-9da0-257b972a3f96" providerId="ADAL" clId="{2CD75832-03C1-46A7-A1B8-3398ACEF8AEF}" dt="2025-09-25T02:30:03.234" v="327" actId="207"/>
          <ac:graphicFrameMkLst>
            <pc:docMk/>
            <pc:sldMk cId="3534638908" sldId="257"/>
            <ac:graphicFrameMk id="25" creationId="{F1BCE3AF-6184-DD60-FB08-DFCECE14DF04}"/>
          </ac:graphicFrameMkLst>
        </pc:graphicFrameChg>
        <pc:cxnChg chg="add">
          <ac:chgData name="Giovanni Garcia-Lopez" userId="558950a2-c31c-4a97-9da0-257b972a3f96" providerId="ADAL" clId="{2CD75832-03C1-46A7-A1B8-3398ACEF8AEF}" dt="2025-09-25T02:29:21.910" v="323" actId="26606"/>
          <ac:cxnSpMkLst>
            <pc:docMk/>
            <pc:sldMk cId="3534638908" sldId="257"/>
            <ac:cxnSpMk id="32" creationId="{EE504C98-6397-41C1-A8D8-2D9C4ED307E0}"/>
          </ac:cxnSpMkLst>
        </pc:cxnChg>
        <pc:cxnChg chg="add">
          <ac:chgData name="Giovanni Garcia-Lopez" userId="558950a2-c31c-4a97-9da0-257b972a3f96" providerId="ADAL" clId="{2CD75832-03C1-46A7-A1B8-3398ACEF8AEF}" dt="2025-09-25T02:29:21.910" v="323" actId="26606"/>
          <ac:cxnSpMkLst>
            <pc:docMk/>
            <pc:sldMk cId="3534638908" sldId="257"/>
            <ac:cxnSpMk id="34" creationId="{17C2F6CE-0CF2-4DDD-85F5-96799A328F15}"/>
          </ac:cxnSpMkLst>
        </pc:cxnChg>
      </pc:sldChg>
      <pc:sldChg chg="addSp modSp new mod modTransition setBg setClrOvrMap">
        <pc:chgData name="Giovanni Garcia-Lopez" userId="558950a2-c31c-4a97-9da0-257b972a3f96" providerId="ADAL" clId="{2CD75832-03C1-46A7-A1B8-3398ACEF8AEF}" dt="2025-09-25T02:45:42.551" v="1406"/>
        <pc:sldMkLst>
          <pc:docMk/>
          <pc:sldMk cId="3814548794" sldId="258"/>
        </pc:sldMkLst>
        <pc:spChg chg="mod">
          <ac:chgData name="Giovanni Garcia-Lopez" userId="558950a2-c31c-4a97-9da0-257b972a3f96" providerId="ADAL" clId="{2CD75832-03C1-46A7-A1B8-3398ACEF8AEF}" dt="2025-09-25T02:33:05.967" v="424" actId="26606"/>
          <ac:spMkLst>
            <pc:docMk/>
            <pc:sldMk cId="3814548794" sldId="258"/>
            <ac:spMk id="2" creationId="{DD4191E8-78FF-2D2C-6E19-32D3E641EDAA}"/>
          </ac:spMkLst>
        </pc:spChg>
        <pc:spChg chg="mod">
          <ac:chgData name="Giovanni Garcia-Lopez" userId="558950a2-c31c-4a97-9da0-257b972a3f96" providerId="ADAL" clId="{2CD75832-03C1-46A7-A1B8-3398ACEF8AEF}" dt="2025-09-25T02:34:26.229" v="677" actId="20577"/>
          <ac:spMkLst>
            <pc:docMk/>
            <pc:sldMk cId="3814548794" sldId="258"/>
            <ac:spMk id="3" creationId="{80E3131F-7A96-AFF5-0B62-73B8F7D3EA8D}"/>
          </ac:spMkLst>
        </pc:spChg>
        <pc:spChg chg="mod">
          <ac:chgData name="Giovanni Garcia-Lopez" userId="558950a2-c31c-4a97-9da0-257b972a3f96" providerId="ADAL" clId="{2CD75832-03C1-46A7-A1B8-3398ACEF8AEF}" dt="2025-09-25T02:36:36.721" v="918" actId="20577"/>
          <ac:spMkLst>
            <pc:docMk/>
            <pc:sldMk cId="3814548794" sldId="258"/>
            <ac:spMk id="4" creationId="{60BCC836-16C5-C708-A535-59143F56BB7C}"/>
          </ac:spMkLst>
        </pc:spChg>
        <pc:spChg chg="add">
          <ac:chgData name="Giovanni Garcia-Lopez" userId="558950a2-c31c-4a97-9da0-257b972a3f96" providerId="ADAL" clId="{2CD75832-03C1-46A7-A1B8-3398ACEF8AEF}" dt="2025-09-25T02:33:05.967" v="424" actId="26606"/>
          <ac:spMkLst>
            <pc:docMk/>
            <pc:sldMk cId="3814548794" sldId="258"/>
            <ac:spMk id="9" creationId="{FEF085B8-A2C0-4A6F-B663-CCC56F3CD373}"/>
          </ac:spMkLst>
        </pc:spChg>
        <pc:spChg chg="add">
          <ac:chgData name="Giovanni Garcia-Lopez" userId="558950a2-c31c-4a97-9da0-257b972a3f96" providerId="ADAL" clId="{2CD75832-03C1-46A7-A1B8-3398ACEF8AEF}" dt="2025-09-25T02:33:05.967" v="424" actId="26606"/>
          <ac:spMkLst>
            <pc:docMk/>
            <pc:sldMk cId="3814548794" sldId="258"/>
            <ac:spMk id="11" creationId="{2658F6D6-96E0-421A-96D6-3DF404008543}"/>
          </ac:spMkLst>
        </pc:spChg>
        <pc:spChg chg="add">
          <ac:chgData name="Giovanni Garcia-Lopez" userId="558950a2-c31c-4a97-9da0-257b972a3f96" providerId="ADAL" clId="{2CD75832-03C1-46A7-A1B8-3398ACEF8AEF}" dt="2025-09-25T02:33:05.967" v="424" actId="26606"/>
          <ac:spMkLst>
            <pc:docMk/>
            <pc:sldMk cId="3814548794" sldId="258"/>
            <ac:spMk id="13" creationId="{3CF62545-93A0-4FD5-9B48-48DCA794CBA1}"/>
          </ac:spMkLst>
        </pc:spChg>
      </pc:sldChg>
      <pc:sldChg chg="addSp delSp modSp new mod modTransition setBg">
        <pc:chgData name="Giovanni Garcia-Lopez" userId="558950a2-c31c-4a97-9da0-257b972a3f96" providerId="ADAL" clId="{2CD75832-03C1-46A7-A1B8-3398ACEF8AEF}" dt="2025-09-25T02:46:21.375" v="1409"/>
        <pc:sldMkLst>
          <pc:docMk/>
          <pc:sldMk cId="3433394202" sldId="259"/>
        </pc:sldMkLst>
        <pc:spChg chg="add del">
          <ac:chgData name="Giovanni Garcia-Lopez" userId="558950a2-c31c-4a97-9da0-257b972a3f96" providerId="ADAL" clId="{2CD75832-03C1-46A7-A1B8-3398ACEF8AEF}" dt="2025-09-25T02:38:09.083" v="926" actId="26606"/>
          <ac:spMkLst>
            <pc:docMk/>
            <pc:sldMk cId="3433394202" sldId="259"/>
            <ac:spMk id="2" creationId="{9223F57A-FF56-61E6-92AA-19A9F9EF318B}"/>
          </ac:spMkLst>
        </pc:spChg>
        <pc:spChg chg="del">
          <ac:chgData name="Giovanni Garcia-Lopez" userId="558950a2-c31c-4a97-9da0-257b972a3f96" providerId="ADAL" clId="{2CD75832-03C1-46A7-A1B8-3398ACEF8AEF}" dt="2025-09-25T02:37:40.874" v="920"/>
          <ac:spMkLst>
            <pc:docMk/>
            <pc:sldMk cId="3433394202" sldId="259"/>
            <ac:spMk id="3" creationId="{26EDEE46-ABD4-4F11-54EB-1E0560BEDACF}"/>
          </ac:spMkLst>
        </pc:spChg>
        <pc:spChg chg="add del">
          <ac:chgData name="Giovanni Garcia-Lopez" userId="558950a2-c31c-4a97-9da0-257b972a3f96" providerId="ADAL" clId="{2CD75832-03C1-46A7-A1B8-3398ACEF8AEF}" dt="2025-09-25T02:38:09.083" v="926" actId="26606"/>
          <ac:spMkLst>
            <pc:docMk/>
            <pc:sldMk cId="3433394202" sldId="259"/>
            <ac:spMk id="4" creationId="{7DA78C87-AAD1-E7E0-81EE-20F9374AAB6D}"/>
          </ac:spMkLst>
        </pc:spChg>
        <pc:spChg chg="add mod">
          <ac:chgData name="Giovanni Garcia-Lopez" userId="558950a2-c31c-4a97-9da0-257b972a3f96" providerId="ADAL" clId="{2CD75832-03C1-46A7-A1B8-3398ACEF8AEF}" dt="2025-09-25T02:43:24.660" v="1402" actId="14100"/>
          <ac:spMkLst>
            <pc:docMk/>
            <pc:sldMk cId="3433394202" sldId="259"/>
            <ac:spMk id="7" creationId="{D2C5FFCF-42FA-BE03-E2C5-9F25AA456E4C}"/>
          </ac:spMkLst>
        </pc:spChg>
        <pc:spChg chg="add mod">
          <ac:chgData name="Giovanni Garcia-Lopez" userId="558950a2-c31c-4a97-9da0-257b972a3f96" providerId="ADAL" clId="{2CD75832-03C1-46A7-A1B8-3398ACEF8AEF}" dt="2025-09-25T02:42:56.654" v="1401" actId="14100"/>
          <ac:spMkLst>
            <pc:docMk/>
            <pc:sldMk cId="3433394202" sldId="259"/>
            <ac:spMk id="8" creationId="{CF5D5E29-DA13-429F-C4FB-8B790CF69536}"/>
          </ac:spMkLst>
        </pc:spChg>
        <pc:spChg chg="add">
          <ac:chgData name="Giovanni Garcia-Lopez" userId="558950a2-c31c-4a97-9da0-257b972a3f96" providerId="ADAL" clId="{2CD75832-03C1-46A7-A1B8-3398ACEF8AEF}" dt="2025-09-25T02:38:09.083" v="926" actId="26606"/>
          <ac:spMkLst>
            <pc:docMk/>
            <pc:sldMk cId="3433394202" sldId="259"/>
            <ac:spMk id="17" creationId="{42A4FC2C-047E-45A5-965D-8E1E3BF09BC6}"/>
          </ac:spMkLst>
        </pc:spChg>
        <pc:grpChg chg="add del">
          <ac:chgData name="Giovanni Garcia-Lopez" userId="558950a2-c31c-4a97-9da0-257b972a3f96" providerId="ADAL" clId="{2CD75832-03C1-46A7-A1B8-3398ACEF8AEF}" dt="2025-09-25T02:38:09.074" v="925" actId="26606"/>
          <ac:grpSpMkLst>
            <pc:docMk/>
            <pc:sldMk cId="3433394202" sldId="259"/>
            <ac:grpSpMk id="11" creationId="{723C66ED-DBBF-12CA-7F5E-813E0E7D036A}"/>
          </ac:grpSpMkLst>
        </pc:grpChg>
        <pc:picChg chg="add mod">
          <ac:chgData name="Giovanni Garcia-Lopez" userId="558950a2-c31c-4a97-9da0-257b972a3f96" providerId="ADAL" clId="{2CD75832-03C1-46A7-A1B8-3398ACEF8AEF}" dt="2025-09-25T02:38:09.083" v="926" actId="26606"/>
          <ac:picMkLst>
            <pc:docMk/>
            <pc:sldMk cId="3433394202" sldId="259"/>
            <ac:picMk id="6" creationId="{6CEA1702-F951-8116-C564-0BA70237B962}"/>
          </ac:picMkLst>
        </pc:picChg>
      </pc:sldChg>
      <pc:sldChg chg="addSp modSp new mod ord modTransition setBg setClrOvrMap">
        <pc:chgData name="Giovanni Garcia-Lopez" userId="558950a2-c31c-4a97-9da0-257b972a3f96" providerId="ADAL" clId="{2CD75832-03C1-46A7-A1B8-3398ACEF8AEF}" dt="2025-09-25T13:45:08.124" v="1867"/>
        <pc:sldMkLst>
          <pc:docMk/>
          <pc:sldMk cId="1215967793" sldId="260"/>
        </pc:sldMkLst>
        <pc:spChg chg="mod">
          <ac:chgData name="Giovanni Garcia-Lopez" userId="558950a2-c31c-4a97-9da0-257b972a3f96" providerId="ADAL" clId="{2CD75832-03C1-46A7-A1B8-3398ACEF8AEF}" dt="2025-09-25T13:45:01.906" v="1866" actId="26606"/>
          <ac:spMkLst>
            <pc:docMk/>
            <pc:sldMk cId="1215967793" sldId="260"/>
            <ac:spMk id="2" creationId="{807F0898-556A-882A-B170-22E8B334EB49}"/>
          </ac:spMkLst>
        </pc:spChg>
        <pc:spChg chg="mod">
          <ac:chgData name="Giovanni Garcia-Lopez" userId="558950a2-c31c-4a97-9da0-257b972a3f96" providerId="ADAL" clId="{2CD75832-03C1-46A7-A1B8-3398ACEF8AEF}" dt="2025-09-25T13:45:01.906" v="1866" actId="26606"/>
          <ac:spMkLst>
            <pc:docMk/>
            <pc:sldMk cId="1215967793" sldId="260"/>
            <ac:spMk id="3" creationId="{35E29EBF-0D2D-801A-C2BF-CF5B60852997}"/>
          </ac:spMkLst>
        </pc:spChg>
        <pc:spChg chg="mod">
          <ac:chgData name="Giovanni Garcia-Lopez" userId="558950a2-c31c-4a97-9da0-257b972a3f96" providerId="ADAL" clId="{2CD75832-03C1-46A7-A1B8-3398ACEF8AEF}" dt="2025-09-25T13:45:01.906" v="1866" actId="26606"/>
          <ac:spMkLst>
            <pc:docMk/>
            <pc:sldMk cId="1215967793" sldId="260"/>
            <ac:spMk id="4" creationId="{F8FE5D0C-8551-24A1-09B6-709F3C96AB24}"/>
          </ac:spMkLst>
        </pc:spChg>
        <pc:spChg chg="add">
          <ac:chgData name="Giovanni Garcia-Lopez" userId="558950a2-c31c-4a97-9da0-257b972a3f96" providerId="ADAL" clId="{2CD75832-03C1-46A7-A1B8-3398ACEF8AEF}" dt="2025-09-25T13:45:01.906" v="1866" actId="26606"/>
          <ac:spMkLst>
            <pc:docMk/>
            <pc:sldMk cId="1215967793" sldId="260"/>
            <ac:spMk id="9" creationId="{FEF085B8-A2C0-4A6F-B663-CCC56F3CD373}"/>
          </ac:spMkLst>
        </pc:spChg>
        <pc:spChg chg="add">
          <ac:chgData name="Giovanni Garcia-Lopez" userId="558950a2-c31c-4a97-9da0-257b972a3f96" providerId="ADAL" clId="{2CD75832-03C1-46A7-A1B8-3398ACEF8AEF}" dt="2025-09-25T13:45:01.906" v="1866" actId="26606"/>
          <ac:spMkLst>
            <pc:docMk/>
            <pc:sldMk cId="1215967793" sldId="260"/>
            <ac:spMk id="11" creationId="{2658F6D6-96E0-421A-96D6-3DF404008543}"/>
          </ac:spMkLst>
        </pc:spChg>
        <pc:spChg chg="add">
          <ac:chgData name="Giovanni Garcia-Lopez" userId="558950a2-c31c-4a97-9da0-257b972a3f96" providerId="ADAL" clId="{2CD75832-03C1-46A7-A1B8-3398ACEF8AEF}" dt="2025-09-25T13:45:01.906" v="1866" actId="26606"/>
          <ac:spMkLst>
            <pc:docMk/>
            <pc:sldMk cId="1215967793" sldId="260"/>
            <ac:spMk id="13" creationId="{3CF62545-93A0-4FD5-9B48-48DCA794CBA1}"/>
          </ac:spMkLst>
        </pc:spChg>
      </pc:sldChg>
      <pc:sldChg chg="addSp delSp modSp new mod modTransition setBg modClrScheme chgLayout">
        <pc:chgData name="Giovanni Garcia-Lopez" userId="558950a2-c31c-4a97-9da0-257b972a3f96" providerId="ADAL" clId="{2CD75832-03C1-46A7-A1B8-3398ACEF8AEF}" dt="2025-09-25T13:50:48.576" v="1894"/>
        <pc:sldMkLst>
          <pc:docMk/>
          <pc:sldMk cId="659972102" sldId="261"/>
        </pc:sldMkLst>
        <pc:spChg chg="del mod ord">
          <ac:chgData name="Giovanni Garcia-Lopez" userId="558950a2-c31c-4a97-9da0-257b972a3f96" providerId="ADAL" clId="{2CD75832-03C1-46A7-A1B8-3398ACEF8AEF}" dt="2025-09-25T13:41:28.926" v="1414" actId="700"/>
          <ac:spMkLst>
            <pc:docMk/>
            <pc:sldMk cId="659972102" sldId="261"/>
            <ac:spMk id="2" creationId="{A190059D-ED03-61C4-13D6-7F44430E4681}"/>
          </ac:spMkLst>
        </pc:spChg>
        <pc:spChg chg="del mod ord">
          <ac:chgData name="Giovanni Garcia-Lopez" userId="558950a2-c31c-4a97-9da0-257b972a3f96" providerId="ADAL" clId="{2CD75832-03C1-46A7-A1B8-3398ACEF8AEF}" dt="2025-09-25T13:41:28.926" v="1414" actId="700"/>
          <ac:spMkLst>
            <pc:docMk/>
            <pc:sldMk cId="659972102" sldId="261"/>
            <ac:spMk id="3" creationId="{34699827-F220-2CEF-612B-F43943913C28}"/>
          </ac:spMkLst>
        </pc:spChg>
        <pc:spChg chg="del">
          <ac:chgData name="Giovanni Garcia-Lopez" userId="558950a2-c31c-4a97-9da0-257b972a3f96" providerId="ADAL" clId="{2CD75832-03C1-46A7-A1B8-3398ACEF8AEF}" dt="2025-09-25T13:41:28.926" v="1414" actId="700"/>
          <ac:spMkLst>
            <pc:docMk/>
            <pc:sldMk cId="659972102" sldId="261"/>
            <ac:spMk id="4" creationId="{41E8217E-D422-025E-DD43-E4F43EC32F19}"/>
          </ac:spMkLst>
        </pc:spChg>
        <pc:spChg chg="add del mod ord">
          <ac:chgData name="Giovanni Garcia-Lopez" userId="558950a2-c31c-4a97-9da0-257b972a3f96" providerId="ADAL" clId="{2CD75832-03C1-46A7-A1B8-3398ACEF8AEF}" dt="2025-09-25T13:49:59.176" v="1873" actId="26606"/>
          <ac:spMkLst>
            <pc:docMk/>
            <pc:sldMk cId="659972102" sldId="261"/>
            <ac:spMk id="5" creationId="{2E6A9BE0-BEEF-4CAB-A2EF-EEC9F25B08E9}"/>
          </ac:spMkLst>
        </pc:spChg>
        <pc:spChg chg="add del mod ord">
          <ac:chgData name="Giovanni Garcia-Lopez" userId="558950a2-c31c-4a97-9da0-257b972a3f96" providerId="ADAL" clId="{2CD75832-03C1-46A7-A1B8-3398ACEF8AEF}" dt="2025-09-25T13:49:49.931" v="1868"/>
          <ac:spMkLst>
            <pc:docMk/>
            <pc:sldMk cId="659972102" sldId="261"/>
            <ac:spMk id="6" creationId="{D48868FA-42AF-EE90-D8CB-EE1C765F7709}"/>
          </ac:spMkLst>
        </pc:spChg>
        <pc:spChg chg="add">
          <ac:chgData name="Giovanni Garcia-Lopez" userId="558950a2-c31c-4a97-9da0-257b972a3f96" providerId="ADAL" clId="{2CD75832-03C1-46A7-A1B8-3398ACEF8AEF}" dt="2025-09-25T13:49:59.176" v="1873" actId="26606"/>
          <ac:spMkLst>
            <pc:docMk/>
            <pc:sldMk cId="659972102" sldId="261"/>
            <ac:spMk id="19" creationId="{42A4FC2C-047E-45A5-965D-8E1E3BF09BC6}"/>
          </ac:spMkLst>
        </pc:spChg>
        <pc:grpChg chg="add del">
          <ac:chgData name="Giovanni Garcia-Lopez" userId="558950a2-c31c-4a97-9da0-257b972a3f96" providerId="ADAL" clId="{2CD75832-03C1-46A7-A1B8-3398ACEF8AEF}" dt="2025-09-25T13:49:59.176" v="1872" actId="26606"/>
          <ac:grpSpMkLst>
            <pc:docMk/>
            <pc:sldMk cId="659972102" sldId="261"/>
            <ac:grpSpMk id="13" creationId="{26176824-7946-6969-3841-DD5C101DF42D}"/>
          </ac:grpSpMkLst>
        </pc:grpChg>
        <pc:picChg chg="add mod">
          <ac:chgData name="Giovanni Garcia-Lopez" userId="558950a2-c31c-4a97-9da0-257b972a3f96" providerId="ADAL" clId="{2CD75832-03C1-46A7-A1B8-3398ACEF8AEF}" dt="2025-09-25T13:50:01.067" v="1875" actId="962"/>
          <ac:picMkLst>
            <pc:docMk/>
            <pc:sldMk cId="659972102" sldId="261"/>
            <ac:picMk id="8" creationId="{C3A09790-77D6-2547-C892-85CAEC45EB40}"/>
          </ac:picMkLst>
        </pc:picChg>
      </pc:sldChg>
      <pc:sldChg chg="addSp delSp modSp new mod modTransition setBg">
        <pc:chgData name="Giovanni Garcia-Lopez" userId="558950a2-c31c-4a97-9da0-257b972a3f96" providerId="ADAL" clId="{2CD75832-03C1-46A7-A1B8-3398ACEF8AEF}" dt="2025-09-25T13:50:56.557" v="1895"/>
        <pc:sldMkLst>
          <pc:docMk/>
          <pc:sldMk cId="740633927" sldId="262"/>
        </pc:sldMkLst>
        <pc:spChg chg="mod">
          <ac:chgData name="Giovanni Garcia-Lopez" userId="558950a2-c31c-4a97-9da0-257b972a3f96" providerId="ADAL" clId="{2CD75832-03C1-46A7-A1B8-3398ACEF8AEF}" dt="2025-09-25T13:50:19.220" v="1892" actId="26606"/>
          <ac:spMkLst>
            <pc:docMk/>
            <pc:sldMk cId="740633927" sldId="262"/>
            <ac:spMk id="2" creationId="{734A9938-A446-8D05-051E-8CB7F44CBF13}"/>
          </ac:spMkLst>
        </pc:spChg>
        <pc:spChg chg="del">
          <ac:chgData name="Giovanni Garcia-Lopez" userId="558950a2-c31c-4a97-9da0-257b972a3f96" providerId="ADAL" clId="{2CD75832-03C1-46A7-A1B8-3398ACEF8AEF}" dt="2025-09-25T13:50:19.220" v="1892" actId="26606"/>
          <ac:spMkLst>
            <pc:docMk/>
            <pc:sldMk cId="740633927" sldId="262"/>
            <ac:spMk id="3" creationId="{F75C8541-4432-E236-AFE3-79C2FE78C82A}"/>
          </ac:spMkLst>
        </pc:spChg>
        <pc:spChg chg="add">
          <ac:chgData name="Giovanni Garcia-Lopez" userId="558950a2-c31c-4a97-9da0-257b972a3f96" providerId="ADAL" clId="{2CD75832-03C1-46A7-A1B8-3398ACEF8AEF}" dt="2025-09-25T13:50:19.220" v="1892" actId="26606"/>
          <ac:spMkLst>
            <pc:docMk/>
            <pc:sldMk cId="740633927" sldId="262"/>
            <ac:spMk id="10" creationId="{A3363022-C969-41E9-8EB2-E4C94908C1FA}"/>
          </ac:spMkLst>
        </pc:spChg>
        <pc:spChg chg="add">
          <ac:chgData name="Giovanni Garcia-Lopez" userId="558950a2-c31c-4a97-9da0-257b972a3f96" providerId="ADAL" clId="{2CD75832-03C1-46A7-A1B8-3398ACEF8AEF}" dt="2025-09-25T13:50:19.220" v="1892" actId="26606"/>
          <ac:spMkLst>
            <pc:docMk/>
            <pc:sldMk cId="740633927" sldId="262"/>
            <ac:spMk id="12" creationId="{8D1AD6B3-BE88-4CEB-BA17-790657CC4729}"/>
          </ac:spMkLst>
        </pc:spChg>
        <pc:grpChg chg="add">
          <ac:chgData name="Giovanni Garcia-Lopez" userId="558950a2-c31c-4a97-9da0-257b972a3f96" providerId="ADAL" clId="{2CD75832-03C1-46A7-A1B8-3398ACEF8AEF}" dt="2025-09-25T13:50:19.220" v="1892" actId="26606"/>
          <ac:grpSpMkLst>
            <pc:docMk/>
            <pc:sldMk cId="740633927" sldId="262"/>
            <ac:grpSpMk id="14" creationId="{89D1390B-7E13-4B4F-9CB2-391063412E54}"/>
          </ac:grpSpMkLst>
        </pc:grpChg>
        <pc:picChg chg="add">
          <ac:chgData name="Giovanni Garcia-Lopez" userId="558950a2-c31c-4a97-9da0-257b972a3f96" providerId="ADAL" clId="{2CD75832-03C1-46A7-A1B8-3398ACEF8AEF}" dt="2025-09-25T13:50:19.220" v="1892" actId="26606"/>
          <ac:picMkLst>
            <pc:docMk/>
            <pc:sldMk cId="740633927" sldId="262"/>
            <ac:picMk id="7" creationId="{7BA5B0FE-E3CE-4A7B-CA79-8575D9F835D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12D675-784D-481B-A2EC-477FE384717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4BF2D1B-CFEF-474C-B620-520806FA3DC6}">
      <dgm:prSet/>
      <dgm:spPr/>
      <dgm:t>
        <a:bodyPr/>
        <a:lstStyle/>
        <a:p>
          <a:pPr>
            <a:lnSpc>
              <a:spcPct val="100000"/>
            </a:lnSpc>
            <a:defRPr cap="all"/>
          </a:pPr>
          <a:r>
            <a:rPr lang="en-US" dirty="0">
              <a:solidFill>
                <a:schemeClr val="bg1"/>
              </a:solidFill>
            </a:rPr>
            <a:t>Our project is presenting an </a:t>
          </a:r>
          <a:r>
            <a:rPr lang="en-US" dirty="0" err="1">
              <a:solidFill>
                <a:schemeClr val="bg1"/>
              </a:solidFill>
            </a:rPr>
            <a:t>AirBNB</a:t>
          </a:r>
          <a:r>
            <a:rPr lang="en-US" dirty="0">
              <a:solidFill>
                <a:schemeClr val="bg1"/>
              </a:solidFill>
            </a:rPr>
            <a:t>.</a:t>
          </a:r>
        </a:p>
      </dgm:t>
    </dgm:pt>
    <dgm:pt modelId="{168DE7BD-7B98-4EBB-8116-45484CCD42E6}" type="parTrans" cxnId="{341D43F4-1E5C-40BD-B482-7943D4298E08}">
      <dgm:prSet/>
      <dgm:spPr/>
      <dgm:t>
        <a:bodyPr/>
        <a:lstStyle/>
        <a:p>
          <a:endParaRPr lang="en-US"/>
        </a:p>
      </dgm:t>
    </dgm:pt>
    <dgm:pt modelId="{44D65EA0-AF74-4BE1-B686-6FDC9479705D}" type="sibTrans" cxnId="{341D43F4-1E5C-40BD-B482-7943D4298E08}">
      <dgm:prSet/>
      <dgm:spPr/>
      <dgm:t>
        <a:bodyPr/>
        <a:lstStyle/>
        <a:p>
          <a:endParaRPr lang="en-US"/>
        </a:p>
      </dgm:t>
    </dgm:pt>
    <dgm:pt modelId="{1A74C646-7F74-43A7-8ADB-EDE38B152D11}">
      <dgm:prSet/>
      <dgm:spPr/>
      <dgm:t>
        <a:bodyPr/>
        <a:lstStyle/>
        <a:p>
          <a:pPr>
            <a:lnSpc>
              <a:spcPct val="100000"/>
            </a:lnSpc>
            <a:defRPr cap="all"/>
          </a:pPr>
          <a:r>
            <a:rPr lang="en-US" dirty="0">
              <a:solidFill>
                <a:schemeClr val="bg1"/>
              </a:solidFill>
            </a:rPr>
            <a:t>The name of this project is </a:t>
          </a:r>
          <a:r>
            <a:rPr lang="en-US" dirty="0" err="1">
              <a:solidFill>
                <a:schemeClr val="bg1"/>
              </a:solidFill>
            </a:rPr>
            <a:t>ChillCrib</a:t>
          </a:r>
          <a:r>
            <a:rPr lang="en-US" dirty="0">
              <a:solidFill>
                <a:schemeClr val="bg1"/>
              </a:solidFill>
            </a:rPr>
            <a:t> which goes around the world.</a:t>
          </a:r>
        </a:p>
      </dgm:t>
    </dgm:pt>
    <dgm:pt modelId="{EB2BE9A0-BC2C-4B67-ACC8-60DF300BB947}" type="parTrans" cxnId="{C6B1DA89-2769-412A-9992-03EE9BE2CA26}">
      <dgm:prSet/>
      <dgm:spPr/>
      <dgm:t>
        <a:bodyPr/>
        <a:lstStyle/>
        <a:p>
          <a:endParaRPr lang="en-US"/>
        </a:p>
      </dgm:t>
    </dgm:pt>
    <dgm:pt modelId="{1578EE10-1FEC-4AE7-B248-C7D9EF953BA5}" type="sibTrans" cxnId="{C6B1DA89-2769-412A-9992-03EE9BE2CA26}">
      <dgm:prSet/>
      <dgm:spPr/>
      <dgm:t>
        <a:bodyPr/>
        <a:lstStyle/>
        <a:p>
          <a:endParaRPr lang="en-US"/>
        </a:p>
      </dgm:t>
    </dgm:pt>
    <dgm:pt modelId="{E0180CD1-F45A-4AE2-A76E-ED01E60C7F35}">
      <dgm:prSet/>
      <dgm:spPr/>
      <dgm:t>
        <a:bodyPr/>
        <a:lstStyle/>
        <a:p>
          <a:pPr>
            <a:lnSpc>
              <a:spcPct val="100000"/>
            </a:lnSpc>
            <a:defRPr cap="all"/>
          </a:pPr>
          <a:r>
            <a:rPr lang="en-US" dirty="0">
              <a:solidFill>
                <a:schemeClr val="bg1"/>
              </a:solidFill>
            </a:rPr>
            <a:t>Chill crib is a website where you can view many cribs you want to chill at.</a:t>
          </a:r>
        </a:p>
      </dgm:t>
    </dgm:pt>
    <dgm:pt modelId="{9C36BDE9-4586-431E-BCF4-DBCFBC013397}" type="parTrans" cxnId="{6E812652-BCC0-4431-BB1F-69C7116CE0CF}">
      <dgm:prSet/>
      <dgm:spPr/>
      <dgm:t>
        <a:bodyPr/>
        <a:lstStyle/>
        <a:p>
          <a:endParaRPr lang="en-US"/>
        </a:p>
      </dgm:t>
    </dgm:pt>
    <dgm:pt modelId="{B857C519-A551-4358-B38B-249FA15B6DF3}" type="sibTrans" cxnId="{6E812652-BCC0-4431-BB1F-69C7116CE0CF}">
      <dgm:prSet/>
      <dgm:spPr/>
      <dgm:t>
        <a:bodyPr/>
        <a:lstStyle/>
        <a:p>
          <a:endParaRPr lang="en-US"/>
        </a:p>
      </dgm:t>
    </dgm:pt>
    <dgm:pt modelId="{97665771-EBEE-429D-B1EF-5B323D530517}" type="pres">
      <dgm:prSet presAssocID="{2712D675-784D-481B-A2EC-477FE3847176}" presName="root" presStyleCnt="0">
        <dgm:presLayoutVars>
          <dgm:dir/>
          <dgm:resizeHandles val="exact"/>
        </dgm:presLayoutVars>
      </dgm:prSet>
      <dgm:spPr/>
    </dgm:pt>
    <dgm:pt modelId="{38C48D2C-A431-4C94-9FCF-824CC194233F}" type="pres">
      <dgm:prSet presAssocID="{A4BF2D1B-CFEF-474C-B620-520806FA3DC6}" presName="compNode" presStyleCnt="0"/>
      <dgm:spPr/>
    </dgm:pt>
    <dgm:pt modelId="{C1ADC054-A81F-43A9-B866-3EBD66F6EFFF}" type="pres">
      <dgm:prSet presAssocID="{A4BF2D1B-CFEF-474C-B620-520806FA3DC6}" presName="iconBgRect" presStyleLbl="bgShp" presStyleIdx="0" presStyleCnt="3"/>
      <dgm:spPr/>
    </dgm:pt>
    <dgm:pt modelId="{090FF4AE-85CC-40DB-88A8-80284FD3C380}" type="pres">
      <dgm:prSet presAssocID="{A4BF2D1B-CFEF-474C-B620-520806FA3D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aduation Cap"/>
        </a:ext>
      </dgm:extLst>
    </dgm:pt>
    <dgm:pt modelId="{08DCFCF1-B383-462F-9D55-0C3AEF9BC3C7}" type="pres">
      <dgm:prSet presAssocID="{A4BF2D1B-CFEF-474C-B620-520806FA3DC6}" presName="spaceRect" presStyleCnt="0"/>
      <dgm:spPr/>
    </dgm:pt>
    <dgm:pt modelId="{0A1E5524-03A5-4231-B704-4AB8BAEE126F}" type="pres">
      <dgm:prSet presAssocID="{A4BF2D1B-CFEF-474C-B620-520806FA3DC6}" presName="textRect" presStyleLbl="revTx" presStyleIdx="0" presStyleCnt="3">
        <dgm:presLayoutVars>
          <dgm:chMax val="1"/>
          <dgm:chPref val="1"/>
        </dgm:presLayoutVars>
      </dgm:prSet>
      <dgm:spPr/>
    </dgm:pt>
    <dgm:pt modelId="{1B50AF68-47FF-49BE-8C2A-AEF87DE9F73D}" type="pres">
      <dgm:prSet presAssocID="{44D65EA0-AF74-4BE1-B686-6FDC9479705D}" presName="sibTrans" presStyleCnt="0"/>
      <dgm:spPr/>
    </dgm:pt>
    <dgm:pt modelId="{925DF204-B9D5-40E7-A9BF-A75CA00EEE2C}" type="pres">
      <dgm:prSet presAssocID="{1A74C646-7F74-43A7-8ADB-EDE38B152D11}" presName="compNode" presStyleCnt="0"/>
      <dgm:spPr/>
    </dgm:pt>
    <dgm:pt modelId="{A745824D-B023-455A-8E5A-F5185A91B5BF}" type="pres">
      <dgm:prSet presAssocID="{1A74C646-7F74-43A7-8ADB-EDE38B152D11}" presName="iconBgRect" presStyleLbl="bgShp" presStyleIdx="1" presStyleCnt="3"/>
      <dgm:spPr/>
    </dgm:pt>
    <dgm:pt modelId="{34FA43AB-2307-42A4-A325-E4740D2245C7}" type="pres">
      <dgm:prSet presAssocID="{1A74C646-7F74-43A7-8ADB-EDE38B152D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th Globe Americas"/>
        </a:ext>
      </dgm:extLst>
    </dgm:pt>
    <dgm:pt modelId="{1F3241B0-7D7A-40A0-8B00-B06EE8B7C344}" type="pres">
      <dgm:prSet presAssocID="{1A74C646-7F74-43A7-8ADB-EDE38B152D11}" presName="spaceRect" presStyleCnt="0"/>
      <dgm:spPr/>
    </dgm:pt>
    <dgm:pt modelId="{D64CD394-6C26-4D1A-928A-EFA9F932E478}" type="pres">
      <dgm:prSet presAssocID="{1A74C646-7F74-43A7-8ADB-EDE38B152D11}" presName="textRect" presStyleLbl="revTx" presStyleIdx="1" presStyleCnt="3">
        <dgm:presLayoutVars>
          <dgm:chMax val="1"/>
          <dgm:chPref val="1"/>
        </dgm:presLayoutVars>
      </dgm:prSet>
      <dgm:spPr/>
    </dgm:pt>
    <dgm:pt modelId="{79C7EC26-D6B9-4A98-875C-52F6C32FFE37}" type="pres">
      <dgm:prSet presAssocID="{1578EE10-1FEC-4AE7-B248-C7D9EF953BA5}" presName="sibTrans" presStyleCnt="0"/>
      <dgm:spPr/>
    </dgm:pt>
    <dgm:pt modelId="{E56530F0-D837-4DC7-BB9F-81E6EE2A1D77}" type="pres">
      <dgm:prSet presAssocID="{E0180CD1-F45A-4AE2-A76E-ED01E60C7F35}" presName="compNode" presStyleCnt="0"/>
      <dgm:spPr/>
    </dgm:pt>
    <dgm:pt modelId="{D1CFA8E9-3728-4A0A-B74B-DD75C6EB6296}" type="pres">
      <dgm:prSet presAssocID="{E0180CD1-F45A-4AE2-A76E-ED01E60C7F35}" presName="iconBgRect" presStyleLbl="bgShp" presStyleIdx="2" presStyleCnt="3"/>
      <dgm:spPr/>
    </dgm:pt>
    <dgm:pt modelId="{43B8ACB0-9CCB-4F67-B67B-70BF070F5C0D}" type="pres">
      <dgm:prSet presAssocID="{E0180CD1-F45A-4AE2-A76E-ED01E60C7F3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w Temperature"/>
        </a:ext>
      </dgm:extLst>
    </dgm:pt>
    <dgm:pt modelId="{E76A842C-351A-4173-A724-8DA56CC0E4B9}" type="pres">
      <dgm:prSet presAssocID="{E0180CD1-F45A-4AE2-A76E-ED01E60C7F35}" presName="spaceRect" presStyleCnt="0"/>
      <dgm:spPr/>
    </dgm:pt>
    <dgm:pt modelId="{959842E3-F918-46DF-8CBC-C39E768F481B}" type="pres">
      <dgm:prSet presAssocID="{E0180CD1-F45A-4AE2-A76E-ED01E60C7F35}" presName="textRect" presStyleLbl="revTx" presStyleIdx="2" presStyleCnt="3">
        <dgm:presLayoutVars>
          <dgm:chMax val="1"/>
          <dgm:chPref val="1"/>
        </dgm:presLayoutVars>
      </dgm:prSet>
      <dgm:spPr/>
    </dgm:pt>
  </dgm:ptLst>
  <dgm:cxnLst>
    <dgm:cxn modelId="{B3442641-7C61-4261-ABFC-6CD934963AE8}" type="presOf" srcId="{2712D675-784D-481B-A2EC-477FE3847176}" destId="{97665771-EBEE-429D-B1EF-5B323D530517}" srcOrd="0" destOrd="0" presId="urn:microsoft.com/office/officeart/2018/5/layout/IconCircleLabelList"/>
    <dgm:cxn modelId="{6E812652-BCC0-4431-BB1F-69C7116CE0CF}" srcId="{2712D675-784D-481B-A2EC-477FE3847176}" destId="{E0180CD1-F45A-4AE2-A76E-ED01E60C7F35}" srcOrd="2" destOrd="0" parTransId="{9C36BDE9-4586-431E-BCF4-DBCFBC013397}" sibTransId="{B857C519-A551-4358-B38B-249FA15B6DF3}"/>
    <dgm:cxn modelId="{C6B1DA89-2769-412A-9992-03EE9BE2CA26}" srcId="{2712D675-784D-481B-A2EC-477FE3847176}" destId="{1A74C646-7F74-43A7-8ADB-EDE38B152D11}" srcOrd="1" destOrd="0" parTransId="{EB2BE9A0-BC2C-4B67-ACC8-60DF300BB947}" sibTransId="{1578EE10-1FEC-4AE7-B248-C7D9EF953BA5}"/>
    <dgm:cxn modelId="{A8FE0E9B-E0A6-424C-B73D-B0E1944C30AC}" type="presOf" srcId="{E0180CD1-F45A-4AE2-A76E-ED01E60C7F35}" destId="{959842E3-F918-46DF-8CBC-C39E768F481B}" srcOrd="0" destOrd="0" presId="urn:microsoft.com/office/officeart/2018/5/layout/IconCircleLabelList"/>
    <dgm:cxn modelId="{6A8CBEBA-F689-48C4-BEC3-A424A131345C}" type="presOf" srcId="{1A74C646-7F74-43A7-8ADB-EDE38B152D11}" destId="{D64CD394-6C26-4D1A-928A-EFA9F932E478}" srcOrd="0" destOrd="0" presId="urn:microsoft.com/office/officeart/2018/5/layout/IconCircleLabelList"/>
    <dgm:cxn modelId="{03B951BB-04B6-48DA-B8AC-DFA2D5DEBFFF}" type="presOf" srcId="{A4BF2D1B-CFEF-474C-B620-520806FA3DC6}" destId="{0A1E5524-03A5-4231-B704-4AB8BAEE126F}" srcOrd="0" destOrd="0" presId="urn:microsoft.com/office/officeart/2018/5/layout/IconCircleLabelList"/>
    <dgm:cxn modelId="{341D43F4-1E5C-40BD-B482-7943D4298E08}" srcId="{2712D675-784D-481B-A2EC-477FE3847176}" destId="{A4BF2D1B-CFEF-474C-B620-520806FA3DC6}" srcOrd="0" destOrd="0" parTransId="{168DE7BD-7B98-4EBB-8116-45484CCD42E6}" sibTransId="{44D65EA0-AF74-4BE1-B686-6FDC9479705D}"/>
    <dgm:cxn modelId="{EE62C34E-D1F5-4C6C-8069-C94A5A9E09B8}" type="presParOf" srcId="{97665771-EBEE-429D-B1EF-5B323D530517}" destId="{38C48D2C-A431-4C94-9FCF-824CC194233F}" srcOrd="0" destOrd="0" presId="urn:microsoft.com/office/officeart/2018/5/layout/IconCircleLabelList"/>
    <dgm:cxn modelId="{73B50325-61CC-4748-9BA9-125D484E49AE}" type="presParOf" srcId="{38C48D2C-A431-4C94-9FCF-824CC194233F}" destId="{C1ADC054-A81F-43A9-B866-3EBD66F6EFFF}" srcOrd="0" destOrd="0" presId="urn:microsoft.com/office/officeart/2018/5/layout/IconCircleLabelList"/>
    <dgm:cxn modelId="{D228BE69-E594-4222-8E4C-492EC83B58FC}" type="presParOf" srcId="{38C48D2C-A431-4C94-9FCF-824CC194233F}" destId="{090FF4AE-85CC-40DB-88A8-80284FD3C380}" srcOrd="1" destOrd="0" presId="urn:microsoft.com/office/officeart/2018/5/layout/IconCircleLabelList"/>
    <dgm:cxn modelId="{0C9EF3D0-9F28-4F0F-AD05-667B363089CF}" type="presParOf" srcId="{38C48D2C-A431-4C94-9FCF-824CC194233F}" destId="{08DCFCF1-B383-462F-9D55-0C3AEF9BC3C7}" srcOrd="2" destOrd="0" presId="urn:microsoft.com/office/officeart/2018/5/layout/IconCircleLabelList"/>
    <dgm:cxn modelId="{160F02EA-1597-4A11-A833-C3632B49C68B}" type="presParOf" srcId="{38C48D2C-A431-4C94-9FCF-824CC194233F}" destId="{0A1E5524-03A5-4231-B704-4AB8BAEE126F}" srcOrd="3" destOrd="0" presId="urn:microsoft.com/office/officeart/2018/5/layout/IconCircleLabelList"/>
    <dgm:cxn modelId="{54CC9D31-1E9A-45F1-AAA6-1E1E501AD42C}" type="presParOf" srcId="{97665771-EBEE-429D-B1EF-5B323D530517}" destId="{1B50AF68-47FF-49BE-8C2A-AEF87DE9F73D}" srcOrd="1" destOrd="0" presId="urn:microsoft.com/office/officeart/2018/5/layout/IconCircleLabelList"/>
    <dgm:cxn modelId="{03E5D07C-318F-436D-82A5-1CB066D77436}" type="presParOf" srcId="{97665771-EBEE-429D-B1EF-5B323D530517}" destId="{925DF204-B9D5-40E7-A9BF-A75CA00EEE2C}" srcOrd="2" destOrd="0" presId="urn:microsoft.com/office/officeart/2018/5/layout/IconCircleLabelList"/>
    <dgm:cxn modelId="{133C9F2A-7945-4D54-B591-CFE828C306B0}" type="presParOf" srcId="{925DF204-B9D5-40E7-A9BF-A75CA00EEE2C}" destId="{A745824D-B023-455A-8E5A-F5185A91B5BF}" srcOrd="0" destOrd="0" presId="urn:microsoft.com/office/officeart/2018/5/layout/IconCircleLabelList"/>
    <dgm:cxn modelId="{89BB4CA0-5762-421D-8956-64B6BD2D0FCF}" type="presParOf" srcId="{925DF204-B9D5-40E7-A9BF-A75CA00EEE2C}" destId="{34FA43AB-2307-42A4-A325-E4740D2245C7}" srcOrd="1" destOrd="0" presId="urn:microsoft.com/office/officeart/2018/5/layout/IconCircleLabelList"/>
    <dgm:cxn modelId="{D1C807B9-B5BF-40D7-8490-A4D7789721A8}" type="presParOf" srcId="{925DF204-B9D5-40E7-A9BF-A75CA00EEE2C}" destId="{1F3241B0-7D7A-40A0-8B00-B06EE8B7C344}" srcOrd="2" destOrd="0" presId="urn:microsoft.com/office/officeart/2018/5/layout/IconCircleLabelList"/>
    <dgm:cxn modelId="{EA6A951B-C7CC-4EB6-9856-9763B6670F9A}" type="presParOf" srcId="{925DF204-B9D5-40E7-A9BF-A75CA00EEE2C}" destId="{D64CD394-6C26-4D1A-928A-EFA9F932E478}" srcOrd="3" destOrd="0" presId="urn:microsoft.com/office/officeart/2018/5/layout/IconCircleLabelList"/>
    <dgm:cxn modelId="{A471E5F4-3BA5-4E29-9145-45391BA3D9E9}" type="presParOf" srcId="{97665771-EBEE-429D-B1EF-5B323D530517}" destId="{79C7EC26-D6B9-4A98-875C-52F6C32FFE37}" srcOrd="3" destOrd="0" presId="urn:microsoft.com/office/officeart/2018/5/layout/IconCircleLabelList"/>
    <dgm:cxn modelId="{C14E0D26-AD85-4013-B927-1D29391AA053}" type="presParOf" srcId="{97665771-EBEE-429D-B1EF-5B323D530517}" destId="{E56530F0-D837-4DC7-BB9F-81E6EE2A1D77}" srcOrd="4" destOrd="0" presId="urn:microsoft.com/office/officeart/2018/5/layout/IconCircleLabelList"/>
    <dgm:cxn modelId="{6B47FC54-FF81-4207-A73B-E592D3624885}" type="presParOf" srcId="{E56530F0-D837-4DC7-BB9F-81E6EE2A1D77}" destId="{D1CFA8E9-3728-4A0A-B74B-DD75C6EB6296}" srcOrd="0" destOrd="0" presId="urn:microsoft.com/office/officeart/2018/5/layout/IconCircleLabelList"/>
    <dgm:cxn modelId="{A5DF7471-64A0-456C-B50D-4FE456B6F8A9}" type="presParOf" srcId="{E56530F0-D837-4DC7-BB9F-81E6EE2A1D77}" destId="{43B8ACB0-9CCB-4F67-B67B-70BF070F5C0D}" srcOrd="1" destOrd="0" presId="urn:microsoft.com/office/officeart/2018/5/layout/IconCircleLabelList"/>
    <dgm:cxn modelId="{3E1B80C7-3C9E-4140-8928-9BDD6695A5B1}" type="presParOf" srcId="{E56530F0-D837-4DC7-BB9F-81E6EE2A1D77}" destId="{E76A842C-351A-4173-A724-8DA56CC0E4B9}" srcOrd="2" destOrd="0" presId="urn:microsoft.com/office/officeart/2018/5/layout/IconCircleLabelList"/>
    <dgm:cxn modelId="{B45E4697-A687-47AE-8F96-CED290863A23}" type="presParOf" srcId="{E56530F0-D837-4DC7-BB9F-81E6EE2A1D77}" destId="{959842E3-F918-46DF-8CBC-C39E768F481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DC054-A81F-43A9-B866-3EBD66F6EFFF}">
      <dsp:nvSpPr>
        <dsp:cNvPr id="0" name=""/>
        <dsp:cNvSpPr/>
      </dsp:nvSpPr>
      <dsp:spPr>
        <a:xfrm>
          <a:off x="624512" y="658400"/>
          <a:ext cx="1681312" cy="16813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0FF4AE-85CC-40DB-88A8-80284FD3C380}">
      <dsp:nvSpPr>
        <dsp:cNvPr id="0" name=""/>
        <dsp:cNvSpPr/>
      </dsp:nvSpPr>
      <dsp:spPr>
        <a:xfrm>
          <a:off x="982825" y="1016712"/>
          <a:ext cx="964687" cy="964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1E5524-03A5-4231-B704-4AB8BAEE126F}">
      <dsp:nvSpPr>
        <dsp:cNvPr id="0" name=""/>
        <dsp:cNvSpPr/>
      </dsp:nvSpPr>
      <dsp:spPr>
        <a:xfrm>
          <a:off x="87043" y="28634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chemeClr val="bg1"/>
              </a:solidFill>
            </a:rPr>
            <a:t>Our project is presenting an </a:t>
          </a:r>
          <a:r>
            <a:rPr lang="en-US" sz="1500" kern="1200" dirty="0" err="1">
              <a:solidFill>
                <a:schemeClr val="bg1"/>
              </a:solidFill>
            </a:rPr>
            <a:t>AirBNB</a:t>
          </a:r>
          <a:r>
            <a:rPr lang="en-US" sz="1500" kern="1200" dirty="0">
              <a:solidFill>
                <a:schemeClr val="bg1"/>
              </a:solidFill>
            </a:rPr>
            <a:t>.</a:t>
          </a:r>
        </a:p>
      </dsp:txBody>
      <dsp:txXfrm>
        <a:off x="87043" y="2863400"/>
        <a:ext cx="2756250" cy="720000"/>
      </dsp:txXfrm>
    </dsp:sp>
    <dsp:sp modelId="{A745824D-B023-455A-8E5A-F5185A91B5BF}">
      <dsp:nvSpPr>
        <dsp:cNvPr id="0" name=""/>
        <dsp:cNvSpPr/>
      </dsp:nvSpPr>
      <dsp:spPr>
        <a:xfrm>
          <a:off x="3863106" y="658400"/>
          <a:ext cx="1681312" cy="16813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FA43AB-2307-42A4-A325-E4740D2245C7}">
      <dsp:nvSpPr>
        <dsp:cNvPr id="0" name=""/>
        <dsp:cNvSpPr/>
      </dsp:nvSpPr>
      <dsp:spPr>
        <a:xfrm>
          <a:off x="4221418" y="1016712"/>
          <a:ext cx="964687" cy="964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4CD394-6C26-4D1A-928A-EFA9F932E478}">
      <dsp:nvSpPr>
        <dsp:cNvPr id="0" name=""/>
        <dsp:cNvSpPr/>
      </dsp:nvSpPr>
      <dsp:spPr>
        <a:xfrm>
          <a:off x="3325637" y="28634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chemeClr val="bg1"/>
              </a:solidFill>
            </a:rPr>
            <a:t>The name of this project is </a:t>
          </a:r>
          <a:r>
            <a:rPr lang="en-US" sz="1500" kern="1200" dirty="0" err="1">
              <a:solidFill>
                <a:schemeClr val="bg1"/>
              </a:solidFill>
            </a:rPr>
            <a:t>ChillCrib</a:t>
          </a:r>
          <a:r>
            <a:rPr lang="en-US" sz="1500" kern="1200" dirty="0">
              <a:solidFill>
                <a:schemeClr val="bg1"/>
              </a:solidFill>
            </a:rPr>
            <a:t> which goes around the world.</a:t>
          </a:r>
        </a:p>
      </dsp:txBody>
      <dsp:txXfrm>
        <a:off x="3325637" y="2863400"/>
        <a:ext cx="2756250" cy="720000"/>
      </dsp:txXfrm>
    </dsp:sp>
    <dsp:sp modelId="{D1CFA8E9-3728-4A0A-B74B-DD75C6EB6296}">
      <dsp:nvSpPr>
        <dsp:cNvPr id="0" name=""/>
        <dsp:cNvSpPr/>
      </dsp:nvSpPr>
      <dsp:spPr>
        <a:xfrm>
          <a:off x="7101700" y="658400"/>
          <a:ext cx="1681312" cy="16813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8ACB0-9CCB-4F67-B67B-70BF070F5C0D}">
      <dsp:nvSpPr>
        <dsp:cNvPr id="0" name=""/>
        <dsp:cNvSpPr/>
      </dsp:nvSpPr>
      <dsp:spPr>
        <a:xfrm>
          <a:off x="7460012" y="1016712"/>
          <a:ext cx="964687" cy="964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9842E3-F918-46DF-8CBC-C39E768F481B}">
      <dsp:nvSpPr>
        <dsp:cNvPr id="0" name=""/>
        <dsp:cNvSpPr/>
      </dsp:nvSpPr>
      <dsp:spPr>
        <a:xfrm>
          <a:off x="6564231" y="286340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chemeClr val="bg1"/>
              </a:solidFill>
            </a:rPr>
            <a:t>Chill crib is a website where you can view many cribs you want to chill at.</a:t>
          </a:r>
        </a:p>
      </dsp:txBody>
      <dsp:txXfrm>
        <a:off x="6564231" y="2863400"/>
        <a:ext cx="275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DB588-DFB6-D760-259C-B35BB668B5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AEEC01-1643-5CAC-E1CA-3C4448E1A7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BB78EC-D08C-BACC-2096-E8925CA97105}"/>
              </a:ext>
            </a:extLst>
          </p:cNvPr>
          <p:cNvSpPr>
            <a:spLocks noGrp="1"/>
          </p:cNvSpPr>
          <p:nvPr>
            <p:ph type="dt" sz="half" idx="10"/>
          </p:nvPr>
        </p:nvSpPr>
        <p:spPr/>
        <p:txBody>
          <a:bodyPr/>
          <a:lstStyle/>
          <a:p>
            <a:fld id="{E507FEEE-5B38-44FF-A8F5-F84F29F63090}" type="datetimeFigureOut">
              <a:rPr lang="en-US" smtClean="0"/>
              <a:t>9/25/2025</a:t>
            </a:fld>
            <a:endParaRPr lang="en-US"/>
          </a:p>
        </p:txBody>
      </p:sp>
      <p:sp>
        <p:nvSpPr>
          <p:cNvPr id="5" name="Footer Placeholder 4">
            <a:extLst>
              <a:ext uri="{FF2B5EF4-FFF2-40B4-BE49-F238E27FC236}">
                <a16:creationId xmlns:a16="http://schemas.microsoft.com/office/drawing/2014/main" id="{F12A5DC8-B403-5375-3A16-3F01991DA6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96980E-35C3-B6CC-D308-F52072A70EF7}"/>
              </a:ext>
            </a:extLst>
          </p:cNvPr>
          <p:cNvSpPr>
            <a:spLocks noGrp="1"/>
          </p:cNvSpPr>
          <p:nvPr>
            <p:ph type="sldNum" sz="quarter" idx="12"/>
          </p:nvPr>
        </p:nvSpPr>
        <p:spPr/>
        <p:txBody>
          <a:bodyPr/>
          <a:lstStyle/>
          <a:p>
            <a:fld id="{87D8BE50-F25D-4A07-BF95-9E065D747D3B}" type="slidenum">
              <a:rPr lang="en-US" smtClean="0"/>
              <a:t>‹#›</a:t>
            </a:fld>
            <a:endParaRPr lang="en-US"/>
          </a:p>
        </p:txBody>
      </p:sp>
    </p:spTree>
    <p:extLst>
      <p:ext uri="{BB962C8B-B14F-4D97-AF65-F5344CB8AC3E}">
        <p14:creationId xmlns:p14="http://schemas.microsoft.com/office/powerpoint/2010/main" val="1570564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6842F-2934-3FAD-7266-1E87EEA61D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3BB161-2B65-A84A-4489-45CB5534ED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F928CE-8D9F-EAE0-BC34-CCDDAEE6CD45}"/>
              </a:ext>
            </a:extLst>
          </p:cNvPr>
          <p:cNvSpPr>
            <a:spLocks noGrp="1"/>
          </p:cNvSpPr>
          <p:nvPr>
            <p:ph type="dt" sz="half" idx="10"/>
          </p:nvPr>
        </p:nvSpPr>
        <p:spPr/>
        <p:txBody>
          <a:bodyPr/>
          <a:lstStyle/>
          <a:p>
            <a:fld id="{E507FEEE-5B38-44FF-A8F5-F84F29F63090}" type="datetimeFigureOut">
              <a:rPr lang="en-US" smtClean="0"/>
              <a:t>9/25/2025</a:t>
            </a:fld>
            <a:endParaRPr lang="en-US"/>
          </a:p>
        </p:txBody>
      </p:sp>
      <p:sp>
        <p:nvSpPr>
          <p:cNvPr id="5" name="Footer Placeholder 4">
            <a:extLst>
              <a:ext uri="{FF2B5EF4-FFF2-40B4-BE49-F238E27FC236}">
                <a16:creationId xmlns:a16="http://schemas.microsoft.com/office/drawing/2014/main" id="{6ADADC40-C886-D311-9908-B8BD361026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1DF1FC-8EF3-B53D-835F-9F3CABA183E0}"/>
              </a:ext>
            </a:extLst>
          </p:cNvPr>
          <p:cNvSpPr>
            <a:spLocks noGrp="1"/>
          </p:cNvSpPr>
          <p:nvPr>
            <p:ph type="sldNum" sz="quarter" idx="12"/>
          </p:nvPr>
        </p:nvSpPr>
        <p:spPr/>
        <p:txBody>
          <a:bodyPr/>
          <a:lstStyle/>
          <a:p>
            <a:fld id="{87D8BE50-F25D-4A07-BF95-9E065D747D3B}" type="slidenum">
              <a:rPr lang="en-US" smtClean="0"/>
              <a:t>‹#›</a:t>
            </a:fld>
            <a:endParaRPr lang="en-US"/>
          </a:p>
        </p:txBody>
      </p:sp>
    </p:spTree>
    <p:extLst>
      <p:ext uri="{BB962C8B-B14F-4D97-AF65-F5344CB8AC3E}">
        <p14:creationId xmlns:p14="http://schemas.microsoft.com/office/powerpoint/2010/main" val="4059676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E5ED7E-2EE1-D570-CF41-D685E3F2CE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29B1CB-2E4D-8EA5-BBC8-06C310095F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CAD804-C3A2-D89A-431E-D68346FED84F}"/>
              </a:ext>
            </a:extLst>
          </p:cNvPr>
          <p:cNvSpPr>
            <a:spLocks noGrp="1"/>
          </p:cNvSpPr>
          <p:nvPr>
            <p:ph type="dt" sz="half" idx="10"/>
          </p:nvPr>
        </p:nvSpPr>
        <p:spPr/>
        <p:txBody>
          <a:bodyPr/>
          <a:lstStyle/>
          <a:p>
            <a:fld id="{E507FEEE-5B38-44FF-A8F5-F84F29F63090}" type="datetimeFigureOut">
              <a:rPr lang="en-US" smtClean="0"/>
              <a:t>9/25/2025</a:t>
            </a:fld>
            <a:endParaRPr lang="en-US"/>
          </a:p>
        </p:txBody>
      </p:sp>
      <p:sp>
        <p:nvSpPr>
          <p:cNvPr id="5" name="Footer Placeholder 4">
            <a:extLst>
              <a:ext uri="{FF2B5EF4-FFF2-40B4-BE49-F238E27FC236}">
                <a16:creationId xmlns:a16="http://schemas.microsoft.com/office/drawing/2014/main" id="{F87FDCB0-431D-D057-E3A9-CE5E7F8FD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2582C-5B20-C7D7-4190-28537C19EA4D}"/>
              </a:ext>
            </a:extLst>
          </p:cNvPr>
          <p:cNvSpPr>
            <a:spLocks noGrp="1"/>
          </p:cNvSpPr>
          <p:nvPr>
            <p:ph type="sldNum" sz="quarter" idx="12"/>
          </p:nvPr>
        </p:nvSpPr>
        <p:spPr/>
        <p:txBody>
          <a:bodyPr/>
          <a:lstStyle/>
          <a:p>
            <a:fld id="{87D8BE50-F25D-4A07-BF95-9E065D747D3B}" type="slidenum">
              <a:rPr lang="en-US" smtClean="0"/>
              <a:t>‹#›</a:t>
            </a:fld>
            <a:endParaRPr lang="en-US"/>
          </a:p>
        </p:txBody>
      </p:sp>
    </p:spTree>
    <p:extLst>
      <p:ext uri="{BB962C8B-B14F-4D97-AF65-F5344CB8AC3E}">
        <p14:creationId xmlns:p14="http://schemas.microsoft.com/office/powerpoint/2010/main" val="419859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BDB6A-FD40-61A2-F839-8587F1D194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081E3D-C82F-5EA6-AF2C-521C3D9116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32016-7809-DBA7-BE6C-7A0075467B40}"/>
              </a:ext>
            </a:extLst>
          </p:cNvPr>
          <p:cNvSpPr>
            <a:spLocks noGrp="1"/>
          </p:cNvSpPr>
          <p:nvPr>
            <p:ph type="dt" sz="half" idx="10"/>
          </p:nvPr>
        </p:nvSpPr>
        <p:spPr/>
        <p:txBody>
          <a:bodyPr/>
          <a:lstStyle/>
          <a:p>
            <a:fld id="{E507FEEE-5B38-44FF-A8F5-F84F29F63090}" type="datetimeFigureOut">
              <a:rPr lang="en-US" smtClean="0"/>
              <a:t>9/25/2025</a:t>
            </a:fld>
            <a:endParaRPr lang="en-US"/>
          </a:p>
        </p:txBody>
      </p:sp>
      <p:sp>
        <p:nvSpPr>
          <p:cNvPr id="5" name="Footer Placeholder 4">
            <a:extLst>
              <a:ext uri="{FF2B5EF4-FFF2-40B4-BE49-F238E27FC236}">
                <a16:creationId xmlns:a16="http://schemas.microsoft.com/office/drawing/2014/main" id="{5C5C1069-5EFA-7607-31E6-7B0D34011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A344F-1D85-14F8-302E-8E5D85AD5804}"/>
              </a:ext>
            </a:extLst>
          </p:cNvPr>
          <p:cNvSpPr>
            <a:spLocks noGrp="1"/>
          </p:cNvSpPr>
          <p:nvPr>
            <p:ph type="sldNum" sz="quarter" idx="12"/>
          </p:nvPr>
        </p:nvSpPr>
        <p:spPr/>
        <p:txBody>
          <a:bodyPr/>
          <a:lstStyle/>
          <a:p>
            <a:fld id="{87D8BE50-F25D-4A07-BF95-9E065D747D3B}" type="slidenum">
              <a:rPr lang="en-US" smtClean="0"/>
              <a:t>‹#›</a:t>
            </a:fld>
            <a:endParaRPr lang="en-US"/>
          </a:p>
        </p:txBody>
      </p:sp>
    </p:spTree>
    <p:extLst>
      <p:ext uri="{BB962C8B-B14F-4D97-AF65-F5344CB8AC3E}">
        <p14:creationId xmlns:p14="http://schemas.microsoft.com/office/powerpoint/2010/main" val="241333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2E52-DE9D-6E1D-35BD-705FE7B9EF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47F82D-0B55-B5CE-F0A2-C39C158BC3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A5FA6C-CA4E-821B-2497-63AAD7DCF1E3}"/>
              </a:ext>
            </a:extLst>
          </p:cNvPr>
          <p:cNvSpPr>
            <a:spLocks noGrp="1"/>
          </p:cNvSpPr>
          <p:nvPr>
            <p:ph type="dt" sz="half" idx="10"/>
          </p:nvPr>
        </p:nvSpPr>
        <p:spPr/>
        <p:txBody>
          <a:bodyPr/>
          <a:lstStyle/>
          <a:p>
            <a:fld id="{E507FEEE-5B38-44FF-A8F5-F84F29F63090}" type="datetimeFigureOut">
              <a:rPr lang="en-US" smtClean="0"/>
              <a:t>9/25/2025</a:t>
            </a:fld>
            <a:endParaRPr lang="en-US"/>
          </a:p>
        </p:txBody>
      </p:sp>
      <p:sp>
        <p:nvSpPr>
          <p:cNvPr id="5" name="Footer Placeholder 4">
            <a:extLst>
              <a:ext uri="{FF2B5EF4-FFF2-40B4-BE49-F238E27FC236}">
                <a16:creationId xmlns:a16="http://schemas.microsoft.com/office/drawing/2014/main" id="{C1147FB0-84C6-14A5-49D5-6A279C11F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4F10CE-9A49-4FAD-EDE4-BBFAB9933A1D}"/>
              </a:ext>
            </a:extLst>
          </p:cNvPr>
          <p:cNvSpPr>
            <a:spLocks noGrp="1"/>
          </p:cNvSpPr>
          <p:nvPr>
            <p:ph type="sldNum" sz="quarter" idx="12"/>
          </p:nvPr>
        </p:nvSpPr>
        <p:spPr/>
        <p:txBody>
          <a:bodyPr/>
          <a:lstStyle/>
          <a:p>
            <a:fld id="{87D8BE50-F25D-4A07-BF95-9E065D747D3B}" type="slidenum">
              <a:rPr lang="en-US" smtClean="0"/>
              <a:t>‹#›</a:t>
            </a:fld>
            <a:endParaRPr lang="en-US"/>
          </a:p>
        </p:txBody>
      </p:sp>
    </p:spTree>
    <p:extLst>
      <p:ext uri="{BB962C8B-B14F-4D97-AF65-F5344CB8AC3E}">
        <p14:creationId xmlns:p14="http://schemas.microsoft.com/office/powerpoint/2010/main" val="2176494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D65EC-01D9-3282-9D5C-6CA72D4085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00979C-CC7A-0C05-727A-8B17D3500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A4E505-F96C-0368-1BCF-ABF3FEFA4D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58F5D4-BED6-ABFB-107F-B7E03D055A00}"/>
              </a:ext>
            </a:extLst>
          </p:cNvPr>
          <p:cNvSpPr>
            <a:spLocks noGrp="1"/>
          </p:cNvSpPr>
          <p:nvPr>
            <p:ph type="dt" sz="half" idx="10"/>
          </p:nvPr>
        </p:nvSpPr>
        <p:spPr/>
        <p:txBody>
          <a:bodyPr/>
          <a:lstStyle/>
          <a:p>
            <a:fld id="{E507FEEE-5B38-44FF-A8F5-F84F29F63090}" type="datetimeFigureOut">
              <a:rPr lang="en-US" smtClean="0"/>
              <a:t>9/25/2025</a:t>
            </a:fld>
            <a:endParaRPr lang="en-US"/>
          </a:p>
        </p:txBody>
      </p:sp>
      <p:sp>
        <p:nvSpPr>
          <p:cNvPr id="6" name="Footer Placeholder 5">
            <a:extLst>
              <a:ext uri="{FF2B5EF4-FFF2-40B4-BE49-F238E27FC236}">
                <a16:creationId xmlns:a16="http://schemas.microsoft.com/office/drawing/2014/main" id="{45EB4096-7460-B92C-FD65-1E36A49E9E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6372AE-0707-1F61-E976-32FD176C09D2}"/>
              </a:ext>
            </a:extLst>
          </p:cNvPr>
          <p:cNvSpPr>
            <a:spLocks noGrp="1"/>
          </p:cNvSpPr>
          <p:nvPr>
            <p:ph type="sldNum" sz="quarter" idx="12"/>
          </p:nvPr>
        </p:nvSpPr>
        <p:spPr/>
        <p:txBody>
          <a:bodyPr/>
          <a:lstStyle/>
          <a:p>
            <a:fld id="{87D8BE50-F25D-4A07-BF95-9E065D747D3B}" type="slidenum">
              <a:rPr lang="en-US" smtClean="0"/>
              <a:t>‹#›</a:t>
            </a:fld>
            <a:endParaRPr lang="en-US"/>
          </a:p>
        </p:txBody>
      </p:sp>
    </p:spTree>
    <p:extLst>
      <p:ext uri="{BB962C8B-B14F-4D97-AF65-F5344CB8AC3E}">
        <p14:creationId xmlns:p14="http://schemas.microsoft.com/office/powerpoint/2010/main" val="3488061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F022B-3AB6-99F0-58CD-F0B5C49F31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FD276C-59AF-C273-5AD4-FA72AB16DB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491F1B-BB4E-9314-81DF-40158D42D9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F599BA-A1D4-9070-7D0C-67EC546F80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0E1EB8-8117-DA14-F623-F439C079DB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D88899-8971-17F4-AB5F-73EE3374F2F5}"/>
              </a:ext>
            </a:extLst>
          </p:cNvPr>
          <p:cNvSpPr>
            <a:spLocks noGrp="1"/>
          </p:cNvSpPr>
          <p:nvPr>
            <p:ph type="dt" sz="half" idx="10"/>
          </p:nvPr>
        </p:nvSpPr>
        <p:spPr/>
        <p:txBody>
          <a:bodyPr/>
          <a:lstStyle/>
          <a:p>
            <a:fld id="{E507FEEE-5B38-44FF-A8F5-F84F29F63090}" type="datetimeFigureOut">
              <a:rPr lang="en-US" smtClean="0"/>
              <a:t>9/25/2025</a:t>
            </a:fld>
            <a:endParaRPr lang="en-US"/>
          </a:p>
        </p:txBody>
      </p:sp>
      <p:sp>
        <p:nvSpPr>
          <p:cNvPr id="8" name="Footer Placeholder 7">
            <a:extLst>
              <a:ext uri="{FF2B5EF4-FFF2-40B4-BE49-F238E27FC236}">
                <a16:creationId xmlns:a16="http://schemas.microsoft.com/office/drawing/2014/main" id="{ECA4D6E0-65EA-392E-0117-AB9291DCFA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63C36B-7EB1-5DB0-4C0C-310CDBAB995E}"/>
              </a:ext>
            </a:extLst>
          </p:cNvPr>
          <p:cNvSpPr>
            <a:spLocks noGrp="1"/>
          </p:cNvSpPr>
          <p:nvPr>
            <p:ph type="sldNum" sz="quarter" idx="12"/>
          </p:nvPr>
        </p:nvSpPr>
        <p:spPr/>
        <p:txBody>
          <a:bodyPr/>
          <a:lstStyle/>
          <a:p>
            <a:fld id="{87D8BE50-F25D-4A07-BF95-9E065D747D3B}" type="slidenum">
              <a:rPr lang="en-US" smtClean="0"/>
              <a:t>‹#›</a:t>
            </a:fld>
            <a:endParaRPr lang="en-US"/>
          </a:p>
        </p:txBody>
      </p:sp>
    </p:spTree>
    <p:extLst>
      <p:ext uri="{BB962C8B-B14F-4D97-AF65-F5344CB8AC3E}">
        <p14:creationId xmlns:p14="http://schemas.microsoft.com/office/powerpoint/2010/main" val="184658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6100A-E4F4-83E1-4DCA-E956D3C1CC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A5E9DC-03D4-D246-21FE-419C8E3BFEC2}"/>
              </a:ext>
            </a:extLst>
          </p:cNvPr>
          <p:cNvSpPr>
            <a:spLocks noGrp="1"/>
          </p:cNvSpPr>
          <p:nvPr>
            <p:ph type="dt" sz="half" idx="10"/>
          </p:nvPr>
        </p:nvSpPr>
        <p:spPr/>
        <p:txBody>
          <a:bodyPr/>
          <a:lstStyle/>
          <a:p>
            <a:fld id="{E507FEEE-5B38-44FF-A8F5-F84F29F63090}" type="datetimeFigureOut">
              <a:rPr lang="en-US" smtClean="0"/>
              <a:t>9/25/2025</a:t>
            </a:fld>
            <a:endParaRPr lang="en-US"/>
          </a:p>
        </p:txBody>
      </p:sp>
      <p:sp>
        <p:nvSpPr>
          <p:cNvPr id="4" name="Footer Placeholder 3">
            <a:extLst>
              <a:ext uri="{FF2B5EF4-FFF2-40B4-BE49-F238E27FC236}">
                <a16:creationId xmlns:a16="http://schemas.microsoft.com/office/drawing/2014/main" id="{657C549A-FFB9-34D8-9ED2-941EED4E6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4ACAAE-696A-514F-7FC9-EF8FDC60DE97}"/>
              </a:ext>
            </a:extLst>
          </p:cNvPr>
          <p:cNvSpPr>
            <a:spLocks noGrp="1"/>
          </p:cNvSpPr>
          <p:nvPr>
            <p:ph type="sldNum" sz="quarter" idx="12"/>
          </p:nvPr>
        </p:nvSpPr>
        <p:spPr/>
        <p:txBody>
          <a:bodyPr/>
          <a:lstStyle/>
          <a:p>
            <a:fld id="{87D8BE50-F25D-4A07-BF95-9E065D747D3B}" type="slidenum">
              <a:rPr lang="en-US" smtClean="0"/>
              <a:t>‹#›</a:t>
            </a:fld>
            <a:endParaRPr lang="en-US"/>
          </a:p>
        </p:txBody>
      </p:sp>
    </p:spTree>
    <p:extLst>
      <p:ext uri="{BB962C8B-B14F-4D97-AF65-F5344CB8AC3E}">
        <p14:creationId xmlns:p14="http://schemas.microsoft.com/office/powerpoint/2010/main" val="1671979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228D1D-A6CE-F332-CD0C-194723F8A59D}"/>
              </a:ext>
            </a:extLst>
          </p:cNvPr>
          <p:cNvSpPr>
            <a:spLocks noGrp="1"/>
          </p:cNvSpPr>
          <p:nvPr>
            <p:ph type="dt" sz="half" idx="10"/>
          </p:nvPr>
        </p:nvSpPr>
        <p:spPr/>
        <p:txBody>
          <a:bodyPr/>
          <a:lstStyle/>
          <a:p>
            <a:fld id="{E507FEEE-5B38-44FF-A8F5-F84F29F63090}" type="datetimeFigureOut">
              <a:rPr lang="en-US" smtClean="0"/>
              <a:t>9/25/2025</a:t>
            </a:fld>
            <a:endParaRPr lang="en-US"/>
          </a:p>
        </p:txBody>
      </p:sp>
      <p:sp>
        <p:nvSpPr>
          <p:cNvPr id="3" name="Footer Placeholder 2">
            <a:extLst>
              <a:ext uri="{FF2B5EF4-FFF2-40B4-BE49-F238E27FC236}">
                <a16:creationId xmlns:a16="http://schemas.microsoft.com/office/drawing/2014/main" id="{9A6E4F6E-C737-75CD-A8F3-C27D029FD4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588B6-FC05-B810-E988-B4E0081722F9}"/>
              </a:ext>
            </a:extLst>
          </p:cNvPr>
          <p:cNvSpPr>
            <a:spLocks noGrp="1"/>
          </p:cNvSpPr>
          <p:nvPr>
            <p:ph type="sldNum" sz="quarter" idx="12"/>
          </p:nvPr>
        </p:nvSpPr>
        <p:spPr/>
        <p:txBody>
          <a:bodyPr/>
          <a:lstStyle/>
          <a:p>
            <a:fld id="{87D8BE50-F25D-4A07-BF95-9E065D747D3B}" type="slidenum">
              <a:rPr lang="en-US" smtClean="0"/>
              <a:t>‹#›</a:t>
            </a:fld>
            <a:endParaRPr lang="en-US"/>
          </a:p>
        </p:txBody>
      </p:sp>
    </p:spTree>
    <p:extLst>
      <p:ext uri="{BB962C8B-B14F-4D97-AF65-F5344CB8AC3E}">
        <p14:creationId xmlns:p14="http://schemas.microsoft.com/office/powerpoint/2010/main" val="3253658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075FB-9C42-E5B1-41A5-448CC42C41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816F28-4CE3-E304-D081-F73BBD0DCA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9BAC92-CFA4-B8EE-D9FB-120359351D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516605-F321-8AC4-F9C4-25E369F5B1F7}"/>
              </a:ext>
            </a:extLst>
          </p:cNvPr>
          <p:cNvSpPr>
            <a:spLocks noGrp="1"/>
          </p:cNvSpPr>
          <p:nvPr>
            <p:ph type="dt" sz="half" idx="10"/>
          </p:nvPr>
        </p:nvSpPr>
        <p:spPr/>
        <p:txBody>
          <a:bodyPr/>
          <a:lstStyle/>
          <a:p>
            <a:fld id="{E507FEEE-5B38-44FF-A8F5-F84F29F63090}" type="datetimeFigureOut">
              <a:rPr lang="en-US" smtClean="0"/>
              <a:t>9/25/2025</a:t>
            </a:fld>
            <a:endParaRPr lang="en-US"/>
          </a:p>
        </p:txBody>
      </p:sp>
      <p:sp>
        <p:nvSpPr>
          <p:cNvPr id="6" name="Footer Placeholder 5">
            <a:extLst>
              <a:ext uri="{FF2B5EF4-FFF2-40B4-BE49-F238E27FC236}">
                <a16:creationId xmlns:a16="http://schemas.microsoft.com/office/drawing/2014/main" id="{60039A08-2C7F-9EDB-8010-AEEA37CE8C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77738F-C6BE-9B65-B19E-41B5627ADD78}"/>
              </a:ext>
            </a:extLst>
          </p:cNvPr>
          <p:cNvSpPr>
            <a:spLocks noGrp="1"/>
          </p:cNvSpPr>
          <p:nvPr>
            <p:ph type="sldNum" sz="quarter" idx="12"/>
          </p:nvPr>
        </p:nvSpPr>
        <p:spPr/>
        <p:txBody>
          <a:bodyPr/>
          <a:lstStyle/>
          <a:p>
            <a:fld id="{87D8BE50-F25D-4A07-BF95-9E065D747D3B}" type="slidenum">
              <a:rPr lang="en-US" smtClean="0"/>
              <a:t>‹#›</a:t>
            </a:fld>
            <a:endParaRPr lang="en-US"/>
          </a:p>
        </p:txBody>
      </p:sp>
    </p:spTree>
    <p:extLst>
      <p:ext uri="{BB962C8B-B14F-4D97-AF65-F5344CB8AC3E}">
        <p14:creationId xmlns:p14="http://schemas.microsoft.com/office/powerpoint/2010/main" val="1357556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FE78-E594-2FCD-E079-C60D57B623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EFA991-440A-C6A2-2D24-E101B6BC73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A60E8A-08A1-D832-C8B0-1EA8967919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7D50AE-7AF7-7C68-BA4A-75465C6AB904}"/>
              </a:ext>
            </a:extLst>
          </p:cNvPr>
          <p:cNvSpPr>
            <a:spLocks noGrp="1"/>
          </p:cNvSpPr>
          <p:nvPr>
            <p:ph type="dt" sz="half" idx="10"/>
          </p:nvPr>
        </p:nvSpPr>
        <p:spPr/>
        <p:txBody>
          <a:bodyPr/>
          <a:lstStyle/>
          <a:p>
            <a:fld id="{E507FEEE-5B38-44FF-A8F5-F84F29F63090}" type="datetimeFigureOut">
              <a:rPr lang="en-US" smtClean="0"/>
              <a:t>9/25/2025</a:t>
            </a:fld>
            <a:endParaRPr lang="en-US"/>
          </a:p>
        </p:txBody>
      </p:sp>
      <p:sp>
        <p:nvSpPr>
          <p:cNvPr id="6" name="Footer Placeholder 5">
            <a:extLst>
              <a:ext uri="{FF2B5EF4-FFF2-40B4-BE49-F238E27FC236}">
                <a16:creationId xmlns:a16="http://schemas.microsoft.com/office/drawing/2014/main" id="{6E41BC14-7187-8278-0FCC-6809EFFFF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0C71B1-4DD2-3A2F-CEE0-E09834D4E83C}"/>
              </a:ext>
            </a:extLst>
          </p:cNvPr>
          <p:cNvSpPr>
            <a:spLocks noGrp="1"/>
          </p:cNvSpPr>
          <p:nvPr>
            <p:ph type="sldNum" sz="quarter" idx="12"/>
          </p:nvPr>
        </p:nvSpPr>
        <p:spPr/>
        <p:txBody>
          <a:bodyPr/>
          <a:lstStyle/>
          <a:p>
            <a:fld id="{87D8BE50-F25D-4A07-BF95-9E065D747D3B}" type="slidenum">
              <a:rPr lang="en-US" smtClean="0"/>
              <a:t>‹#›</a:t>
            </a:fld>
            <a:endParaRPr lang="en-US"/>
          </a:p>
        </p:txBody>
      </p:sp>
    </p:spTree>
    <p:extLst>
      <p:ext uri="{BB962C8B-B14F-4D97-AF65-F5344CB8AC3E}">
        <p14:creationId xmlns:p14="http://schemas.microsoft.com/office/powerpoint/2010/main" val="3957526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23D6E8-AF12-F54F-57C3-ECF54D85F3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CE82BD-09E1-8616-05C4-139EA923D7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3568BB-CF93-D0A3-0E54-A235E30DB1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507FEEE-5B38-44FF-A8F5-F84F29F63090}" type="datetimeFigureOut">
              <a:rPr lang="en-US" smtClean="0"/>
              <a:t>9/25/2025</a:t>
            </a:fld>
            <a:endParaRPr lang="en-US"/>
          </a:p>
        </p:txBody>
      </p:sp>
      <p:sp>
        <p:nvSpPr>
          <p:cNvPr id="5" name="Footer Placeholder 4">
            <a:extLst>
              <a:ext uri="{FF2B5EF4-FFF2-40B4-BE49-F238E27FC236}">
                <a16:creationId xmlns:a16="http://schemas.microsoft.com/office/drawing/2014/main" id="{5DA031C3-134F-D171-757C-5CEFF7DC76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D15C474-3C64-74B7-BB90-9A20A66015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7D8BE50-F25D-4A07-BF95-9E065D747D3B}" type="slidenum">
              <a:rPr lang="en-US" smtClean="0"/>
              <a:t>‹#›</a:t>
            </a:fld>
            <a:endParaRPr lang="en-US"/>
          </a:p>
        </p:txBody>
      </p:sp>
    </p:spTree>
    <p:extLst>
      <p:ext uri="{BB962C8B-B14F-4D97-AF65-F5344CB8AC3E}">
        <p14:creationId xmlns:p14="http://schemas.microsoft.com/office/powerpoint/2010/main" val="4219565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4" name="Rectangle 313">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6" name="Group 315">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46" name="Oval 245">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Oval 249">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0" name="Rectangle 319">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1" name="Group 320">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6" name="Straight Connector 255">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25" name="Rectangle 324">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6" name="Group 325">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27" name="Straight Connector 326">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199" name="Video 198" descr="Math And Science Formulas">
            <a:extLst>
              <a:ext uri="{FF2B5EF4-FFF2-40B4-BE49-F238E27FC236}">
                <a16:creationId xmlns:a16="http://schemas.microsoft.com/office/drawing/2014/main" id="{F6BE3B73-0BCC-1265-CB8B-0E0E749539C9}"/>
              </a:ext>
            </a:extLst>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chemeClr val="bg1">
                <a:tint val="45000"/>
                <a:satMod val="400000"/>
              </a:schemeClr>
            </a:duotone>
            <a:alphaModFix amt="25000"/>
          </a:blip>
          <a:srcRect t="284" r="1" b="1"/>
          <a:stretch>
            <a:fillRect/>
          </a:stretch>
        </p:blipFill>
        <p:spPr>
          <a:xfrm>
            <a:off x="767444" y="29548"/>
            <a:ext cx="10721729" cy="6013845"/>
          </a:xfrm>
          <a:prstGeom prst="rect">
            <a:avLst/>
          </a:prstGeom>
        </p:spPr>
      </p:pic>
      <p:sp>
        <p:nvSpPr>
          <p:cNvPr id="2" name="Title 1">
            <a:extLst>
              <a:ext uri="{FF2B5EF4-FFF2-40B4-BE49-F238E27FC236}">
                <a16:creationId xmlns:a16="http://schemas.microsoft.com/office/drawing/2014/main" id="{2419DCBA-3451-8053-FF1B-1C74B35CFD79}"/>
              </a:ext>
            </a:extLst>
          </p:cNvPr>
          <p:cNvSpPr>
            <a:spLocks noGrp="1"/>
          </p:cNvSpPr>
          <p:nvPr>
            <p:ph type="ctrTitle"/>
          </p:nvPr>
        </p:nvSpPr>
        <p:spPr>
          <a:xfrm>
            <a:off x="2618173" y="630936"/>
            <a:ext cx="7315200" cy="2702018"/>
          </a:xfrm>
          <a:noFill/>
        </p:spPr>
        <p:txBody>
          <a:bodyPr anchor="b">
            <a:normAutofit/>
          </a:bodyPr>
          <a:lstStyle/>
          <a:p>
            <a:r>
              <a:rPr lang="en-US" sz="4800" dirty="0">
                <a:solidFill>
                  <a:schemeClr val="bg1"/>
                </a:solidFill>
              </a:rPr>
              <a:t>Project Prototype</a:t>
            </a:r>
          </a:p>
        </p:txBody>
      </p:sp>
      <p:sp>
        <p:nvSpPr>
          <p:cNvPr id="3" name="Subtitle 2">
            <a:extLst>
              <a:ext uri="{FF2B5EF4-FFF2-40B4-BE49-F238E27FC236}">
                <a16:creationId xmlns:a16="http://schemas.microsoft.com/office/drawing/2014/main" id="{AD343B23-D7E7-E5E1-43A2-59D8333DDE57}"/>
              </a:ext>
            </a:extLst>
          </p:cNvPr>
          <p:cNvSpPr>
            <a:spLocks noGrp="1"/>
          </p:cNvSpPr>
          <p:nvPr>
            <p:ph type="subTitle" idx="1"/>
          </p:nvPr>
        </p:nvSpPr>
        <p:spPr>
          <a:xfrm>
            <a:off x="2618174" y="3427487"/>
            <a:ext cx="7315200" cy="2615906"/>
          </a:xfrm>
          <a:noFill/>
        </p:spPr>
        <p:txBody>
          <a:bodyPr anchor="t">
            <a:normAutofit/>
          </a:bodyPr>
          <a:lstStyle/>
          <a:p>
            <a:r>
              <a:rPr lang="en-US" dirty="0">
                <a:solidFill>
                  <a:schemeClr val="bg1"/>
                </a:solidFill>
              </a:rPr>
              <a:t>By Giovanni Garcia Lopez and Allen Orozco</a:t>
            </a:r>
          </a:p>
        </p:txBody>
      </p:sp>
    </p:spTree>
    <p:extLst>
      <p:ext uri="{BB962C8B-B14F-4D97-AF65-F5344CB8AC3E}">
        <p14:creationId xmlns:p14="http://schemas.microsoft.com/office/powerpoint/2010/main" val="2998844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19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9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99"/>
                                        </p:tgtEl>
                                      </p:cBhvr>
                                    </p:cmd>
                                  </p:childTnLst>
                                </p:cTn>
                              </p:par>
                            </p:childTnLst>
                          </p:cTn>
                        </p:par>
                      </p:childTnLst>
                    </p:cTn>
                  </p:par>
                </p:childTnLst>
              </p:cTn>
              <p:nextCondLst>
                <p:cond evt="onClick" delay="0">
                  <p:tgtEl>
                    <p:spTgt spid="199"/>
                  </p:tgtEl>
                </p:cond>
              </p:nextCondLst>
            </p:seq>
            <p:video>
              <p:cMediaNode mute="1">
                <p:cTn id="12" repeatCount="indefinite" fill="hold" display="0">
                  <p:stCondLst>
                    <p:cond delay="indefinite"/>
                  </p:stCondLst>
                </p:cTn>
                <p:tgtEl>
                  <p:spTgt spid="19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0649216-5182-CABC-5B2A-82EFAA215856}"/>
              </a:ext>
            </a:extLst>
          </p:cNvPr>
          <p:cNvSpPr>
            <a:spLocks noGrp="1"/>
          </p:cNvSpPr>
          <p:nvPr>
            <p:ph type="title"/>
          </p:nvPr>
        </p:nvSpPr>
        <p:spPr>
          <a:xfrm>
            <a:off x="838199" y="388308"/>
            <a:ext cx="7188989" cy="1021424"/>
          </a:xfrm>
        </p:spPr>
        <p:txBody>
          <a:bodyPr anchor="b">
            <a:normAutofit/>
          </a:bodyPr>
          <a:lstStyle/>
          <a:p>
            <a:r>
              <a:rPr lang="en-US" sz="4000">
                <a:solidFill>
                  <a:schemeClr val="bg1"/>
                </a:solidFill>
              </a:rPr>
              <a:t>What is our project?</a:t>
            </a:r>
          </a:p>
        </p:txBody>
      </p:sp>
      <p:cxnSp>
        <p:nvCxnSpPr>
          <p:cNvPr id="32" name="Straight Connector 3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25" name="Content Placeholder 2">
            <a:extLst>
              <a:ext uri="{FF2B5EF4-FFF2-40B4-BE49-F238E27FC236}">
                <a16:creationId xmlns:a16="http://schemas.microsoft.com/office/drawing/2014/main" id="{F1BCE3AF-6184-DD60-FB08-DFCECE14DF04}"/>
              </a:ext>
            </a:extLst>
          </p:cNvPr>
          <p:cNvGraphicFramePr>
            <a:graphicFrameLocks noGrp="1"/>
          </p:cNvGraphicFramePr>
          <p:nvPr>
            <p:ph idx="1"/>
            <p:extLst>
              <p:ext uri="{D42A27DB-BD31-4B8C-83A1-F6EECF244321}">
                <p14:modId xmlns:p14="http://schemas.microsoft.com/office/powerpoint/2010/main" val="247340523"/>
              </p:ext>
            </p:extLst>
          </p:nvPr>
        </p:nvGraphicFramePr>
        <p:xfrm>
          <a:off x="1392238" y="1715407"/>
          <a:ext cx="9407525" cy="424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4638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4191E8-78FF-2D2C-6E19-32D3E641EDAA}"/>
              </a:ext>
            </a:extLst>
          </p:cNvPr>
          <p:cNvSpPr>
            <a:spLocks noGrp="1"/>
          </p:cNvSpPr>
          <p:nvPr>
            <p:ph type="title"/>
          </p:nvPr>
        </p:nvSpPr>
        <p:spPr>
          <a:xfrm>
            <a:off x="838200" y="365125"/>
            <a:ext cx="10515600" cy="1325563"/>
          </a:xfrm>
        </p:spPr>
        <p:txBody>
          <a:bodyPr>
            <a:normAutofit/>
          </a:bodyPr>
          <a:lstStyle/>
          <a:p>
            <a:r>
              <a:rPr lang="en-US" dirty="0"/>
              <a:t>Customer prototype</a:t>
            </a:r>
          </a:p>
        </p:txBody>
      </p:sp>
      <p:sp>
        <p:nvSpPr>
          <p:cNvPr id="3" name="Content Placeholder 2">
            <a:extLst>
              <a:ext uri="{FF2B5EF4-FFF2-40B4-BE49-F238E27FC236}">
                <a16:creationId xmlns:a16="http://schemas.microsoft.com/office/drawing/2014/main" id="{80E3131F-7A96-AFF5-0B62-73B8F7D3EA8D}"/>
              </a:ext>
            </a:extLst>
          </p:cNvPr>
          <p:cNvSpPr>
            <a:spLocks noGrp="1"/>
          </p:cNvSpPr>
          <p:nvPr>
            <p:ph sz="half" idx="1"/>
          </p:nvPr>
        </p:nvSpPr>
        <p:spPr>
          <a:xfrm>
            <a:off x="838200" y="2010833"/>
            <a:ext cx="5096934" cy="4166130"/>
          </a:xfrm>
        </p:spPr>
        <p:txBody>
          <a:bodyPr>
            <a:normAutofit/>
          </a:bodyPr>
          <a:lstStyle/>
          <a:p>
            <a:pPr marL="0" indent="0">
              <a:buNone/>
            </a:pPr>
            <a:r>
              <a:rPr lang="en-US" sz="2000" dirty="0"/>
              <a:t>Customer prototype was designed by Gio. The design was based for what the customer wanted to view for each crib out there.</a:t>
            </a:r>
            <a:br>
              <a:rPr lang="en-US" sz="2000" dirty="0"/>
            </a:br>
            <a:r>
              <a:rPr lang="en-US" sz="2000" dirty="0"/>
              <a:t>The sub parts I was in charged were 8 parts for the customer. </a:t>
            </a:r>
          </a:p>
        </p:txBody>
      </p:sp>
      <p:sp>
        <p:nvSpPr>
          <p:cNvPr id="4" name="Content Placeholder 3">
            <a:extLst>
              <a:ext uri="{FF2B5EF4-FFF2-40B4-BE49-F238E27FC236}">
                <a16:creationId xmlns:a16="http://schemas.microsoft.com/office/drawing/2014/main" id="{60BCC836-16C5-C708-A535-59143F56BB7C}"/>
              </a:ext>
            </a:extLst>
          </p:cNvPr>
          <p:cNvSpPr>
            <a:spLocks noGrp="1"/>
          </p:cNvSpPr>
          <p:nvPr>
            <p:ph sz="half" idx="2"/>
          </p:nvPr>
        </p:nvSpPr>
        <p:spPr>
          <a:xfrm>
            <a:off x="6256866" y="2010833"/>
            <a:ext cx="5096933" cy="4166130"/>
          </a:xfrm>
        </p:spPr>
        <p:txBody>
          <a:bodyPr>
            <a:normAutofit/>
          </a:bodyPr>
          <a:lstStyle/>
          <a:p>
            <a:pPr marL="0" indent="0">
              <a:buNone/>
            </a:pPr>
            <a:r>
              <a:rPr lang="en-US" sz="2000" dirty="0"/>
              <a:t>Those subparts were:</a:t>
            </a:r>
          </a:p>
          <a:p>
            <a:r>
              <a:rPr lang="en-US" sz="2000" dirty="0"/>
              <a:t>Customer log in</a:t>
            </a:r>
          </a:p>
          <a:p>
            <a:r>
              <a:rPr lang="en-US" sz="2000" dirty="0"/>
              <a:t>Customer Sign up</a:t>
            </a:r>
          </a:p>
          <a:p>
            <a:r>
              <a:rPr lang="en-US" sz="2000" dirty="0"/>
              <a:t>Customer Dashboard</a:t>
            </a:r>
          </a:p>
          <a:p>
            <a:r>
              <a:rPr lang="en-US" sz="2000" dirty="0"/>
              <a:t>Being able to look at the crib details</a:t>
            </a:r>
          </a:p>
          <a:p>
            <a:r>
              <a:rPr lang="en-US" sz="2000" dirty="0"/>
              <a:t>Messages between the provider</a:t>
            </a:r>
          </a:p>
          <a:p>
            <a:r>
              <a:rPr lang="en-US" sz="2000" dirty="0"/>
              <a:t>Profile page</a:t>
            </a:r>
          </a:p>
          <a:p>
            <a:r>
              <a:rPr lang="en-US" sz="2000" dirty="0"/>
              <a:t>Subscription page</a:t>
            </a:r>
          </a:p>
        </p:txBody>
      </p:sp>
    </p:spTree>
    <p:extLst>
      <p:ext uri="{BB962C8B-B14F-4D97-AF65-F5344CB8AC3E}">
        <p14:creationId xmlns:p14="http://schemas.microsoft.com/office/powerpoint/2010/main" val="3814548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Placeholder 5" descr="A screenshot of a computer&#10;&#10;AI-generated content may be incorrect.">
            <a:extLst>
              <a:ext uri="{FF2B5EF4-FFF2-40B4-BE49-F238E27FC236}">
                <a16:creationId xmlns:a16="http://schemas.microsoft.com/office/drawing/2014/main" id="{6CEA1702-F951-8116-C564-0BA70237B96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962" r="1910" b="1"/>
          <a:stretch>
            <a:fillRect/>
          </a:stretch>
        </p:blipFill>
        <p:spPr>
          <a:xfrm>
            <a:off x="20" y="1282"/>
            <a:ext cx="12191980" cy="6856718"/>
          </a:xfrm>
          <a:prstGeom prst="rect">
            <a:avLst/>
          </a:prstGeom>
        </p:spPr>
      </p:pic>
      <p:sp>
        <p:nvSpPr>
          <p:cNvPr id="7" name="TextBox 6">
            <a:extLst>
              <a:ext uri="{FF2B5EF4-FFF2-40B4-BE49-F238E27FC236}">
                <a16:creationId xmlns:a16="http://schemas.microsoft.com/office/drawing/2014/main" id="{D2C5FFCF-42FA-BE03-E2C5-9F25AA456E4C}"/>
              </a:ext>
            </a:extLst>
          </p:cNvPr>
          <p:cNvSpPr txBox="1"/>
          <p:nvPr/>
        </p:nvSpPr>
        <p:spPr>
          <a:xfrm>
            <a:off x="1656080" y="3891280"/>
            <a:ext cx="8791787" cy="1200329"/>
          </a:xfrm>
          <a:prstGeom prst="rect">
            <a:avLst/>
          </a:prstGeom>
          <a:noFill/>
        </p:spPr>
        <p:txBody>
          <a:bodyPr wrap="square" rtlCol="0">
            <a:spAutoFit/>
          </a:bodyPr>
          <a:lstStyle/>
          <a:p>
            <a:r>
              <a:rPr lang="en-US" dirty="0">
                <a:solidFill>
                  <a:schemeClr val="bg1"/>
                </a:solidFill>
              </a:rPr>
              <a:t>Here we can see what the customer dashboard  looks like when they log in or sign up for the page.</a:t>
            </a:r>
            <a:br>
              <a:rPr lang="en-US" dirty="0">
                <a:solidFill>
                  <a:schemeClr val="bg1"/>
                </a:solidFill>
              </a:rPr>
            </a:br>
            <a:r>
              <a:rPr lang="en-US" dirty="0">
                <a:solidFill>
                  <a:schemeClr val="bg1"/>
                </a:solidFill>
              </a:rPr>
              <a:t>The top corner on the right is where the navigation bar is at and can see the cribs, to book, subscribe, view profile, look at messages, and as well log out.</a:t>
            </a:r>
          </a:p>
        </p:txBody>
      </p:sp>
      <p:sp>
        <p:nvSpPr>
          <p:cNvPr id="8" name="TextBox 7">
            <a:extLst>
              <a:ext uri="{FF2B5EF4-FFF2-40B4-BE49-F238E27FC236}">
                <a16:creationId xmlns:a16="http://schemas.microsoft.com/office/drawing/2014/main" id="{CF5D5E29-DA13-429F-C4FB-8B790CF69536}"/>
              </a:ext>
            </a:extLst>
          </p:cNvPr>
          <p:cNvSpPr txBox="1"/>
          <p:nvPr/>
        </p:nvSpPr>
        <p:spPr>
          <a:xfrm>
            <a:off x="6095999" y="673047"/>
            <a:ext cx="5952067" cy="369332"/>
          </a:xfrm>
          <a:prstGeom prst="rect">
            <a:avLst/>
          </a:prstGeom>
          <a:noFill/>
        </p:spPr>
        <p:txBody>
          <a:bodyPr wrap="square" rtlCol="0">
            <a:spAutoFit/>
          </a:bodyPr>
          <a:lstStyle/>
          <a:p>
            <a:r>
              <a:rPr lang="en-US" dirty="0">
                <a:solidFill>
                  <a:schemeClr val="bg1"/>
                </a:solidFill>
              </a:rPr>
              <a:t>These were the subparts I created and was assigned to do </a:t>
            </a:r>
          </a:p>
        </p:txBody>
      </p:sp>
    </p:spTree>
    <p:extLst>
      <p:ext uri="{BB962C8B-B14F-4D97-AF65-F5344CB8AC3E}">
        <p14:creationId xmlns:p14="http://schemas.microsoft.com/office/powerpoint/2010/main" val="3433394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07F0898-556A-882A-B170-22E8B334EB49}"/>
              </a:ext>
            </a:extLst>
          </p:cNvPr>
          <p:cNvSpPr>
            <a:spLocks noGrp="1"/>
          </p:cNvSpPr>
          <p:nvPr>
            <p:ph type="title"/>
          </p:nvPr>
        </p:nvSpPr>
        <p:spPr>
          <a:xfrm>
            <a:off x="838200" y="365125"/>
            <a:ext cx="10515600" cy="1325563"/>
          </a:xfrm>
        </p:spPr>
        <p:txBody>
          <a:bodyPr>
            <a:normAutofit/>
          </a:bodyPr>
          <a:lstStyle/>
          <a:p>
            <a:r>
              <a:rPr lang="en-US" dirty="0"/>
              <a:t>Provider prototype</a:t>
            </a:r>
          </a:p>
        </p:txBody>
      </p:sp>
      <p:sp>
        <p:nvSpPr>
          <p:cNvPr id="3" name="Content Placeholder 2">
            <a:extLst>
              <a:ext uri="{FF2B5EF4-FFF2-40B4-BE49-F238E27FC236}">
                <a16:creationId xmlns:a16="http://schemas.microsoft.com/office/drawing/2014/main" id="{35E29EBF-0D2D-801A-C2BF-CF5B60852997}"/>
              </a:ext>
            </a:extLst>
          </p:cNvPr>
          <p:cNvSpPr>
            <a:spLocks noGrp="1"/>
          </p:cNvSpPr>
          <p:nvPr>
            <p:ph sz="half" idx="1"/>
          </p:nvPr>
        </p:nvSpPr>
        <p:spPr>
          <a:xfrm>
            <a:off x="838200" y="2010833"/>
            <a:ext cx="5096934" cy="4166130"/>
          </a:xfrm>
        </p:spPr>
        <p:txBody>
          <a:bodyPr>
            <a:normAutofit/>
          </a:bodyPr>
          <a:lstStyle/>
          <a:p>
            <a:pPr marL="0" indent="0">
              <a:buNone/>
            </a:pPr>
            <a:r>
              <a:rPr lang="en-US" sz="2000"/>
              <a:t>This was designed by Allen. The provider prototype is responsible for the customer to see what house they want and if they want to rent it. Those parts for the customer included sub issues.</a:t>
            </a:r>
          </a:p>
          <a:p>
            <a:pPr marL="0" indent="0">
              <a:buNone/>
            </a:pPr>
            <a:endParaRPr lang="en-US" sz="2000"/>
          </a:p>
        </p:txBody>
      </p:sp>
      <p:sp>
        <p:nvSpPr>
          <p:cNvPr id="4" name="Content Placeholder 3">
            <a:extLst>
              <a:ext uri="{FF2B5EF4-FFF2-40B4-BE49-F238E27FC236}">
                <a16:creationId xmlns:a16="http://schemas.microsoft.com/office/drawing/2014/main" id="{F8FE5D0C-8551-24A1-09B6-709F3C96AB24}"/>
              </a:ext>
            </a:extLst>
          </p:cNvPr>
          <p:cNvSpPr>
            <a:spLocks noGrp="1"/>
          </p:cNvSpPr>
          <p:nvPr>
            <p:ph sz="half" idx="2"/>
          </p:nvPr>
        </p:nvSpPr>
        <p:spPr>
          <a:xfrm>
            <a:off x="6256866" y="2010833"/>
            <a:ext cx="5096933" cy="4166130"/>
          </a:xfrm>
        </p:spPr>
        <p:txBody>
          <a:bodyPr>
            <a:normAutofit/>
          </a:bodyPr>
          <a:lstStyle/>
          <a:p>
            <a:pPr marL="0" indent="0">
              <a:buNone/>
            </a:pPr>
            <a:r>
              <a:rPr lang="en-US" sz="2000" dirty="0"/>
              <a:t>Those sub issues were</a:t>
            </a:r>
          </a:p>
          <a:p>
            <a:r>
              <a:rPr lang="en-US" sz="2000" dirty="0"/>
              <a:t>Provider login screen</a:t>
            </a:r>
          </a:p>
          <a:p>
            <a:r>
              <a:rPr lang="en-US" sz="2000" dirty="0"/>
              <a:t>Provider sign up screen</a:t>
            </a:r>
          </a:p>
          <a:p>
            <a:r>
              <a:rPr lang="en-US" sz="2000" dirty="0"/>
              <a:t>Provider dashboard</a:t>
            </a:r>
          </a:p>
          <a:p>
            <a:r>
              <a:rPr lang="en-US" sz="2000" dirty="0"/>
              <a:t>Provider profile</a:t>
            </a:r>
          </a:p>
          <a:p>
            <a:r>
              <a:rPr lang="en-US" sz="2000" dirty="0"/>
              <a:t>Creating listing</a:t>
            </a:r>
          </a:p>
          <a:p>
            <a:r>
              <a:rPr lang="en-US" sz="2000" dirty="0"/>
              <a:t>Managing listing</a:t>
            </a:r>
          </a:p>
          <a:p>
            <a:r>
              <a:rPr lang="en-US" sz="2000" dirty="0"/>
              <a:t>Prototype listing</a:t>
            </a:r>
          </a:p>
          <a:p>
            <a:endParaRPr lang="en-US" sz="2000" dirty="0"/>
          </a:p>
        </p:txBody>
      </p:sp>
    </p:spTree>
    <p:extLst>
      <p:ext uri="{BB962C8B-B14F-4D97-AF65-F5344CB8AC3E}">
        <p14:creationId xmlns:p14="http://schemas.microsoft.com/office/powerpoint/2010/main" val="1215967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Content Placeholder 7" descr="A screenshot of a home">
            <a:extLst>
              <a:ext uri="{FF2B5EF4-FFF2-40B4-BE49-F238E27FC236}">
                <a16:creationId xmlns:a16="http://schemas.microsoft.com/office/drawing/2014/main" id="{C3A09790-77D6-2547-C892-85CAEC45EB4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2648" b="-1"/>
          <a:stretch>
            <a:fillRect/>
          </a:stretch>
        </p:blipFill>
        <p:spPr>
          <a:xfrm>
            <a:off x="20" y="1282"/>
            <a:ext cx="12191980" cy="6856718"/>
          </a:xfrm>
          <a:prstGeom prst="rect">
            <a:avLst/>
          </a:prstGeom>
        </p:spPr>
      </p:pic>
    </p:spTree>
    <p:extLst>
      <p:ext uri="{BB962C8B-B14F-4D97-AF65-F5344CB8AC3E}">
        <p14:creationId xmlns:p14="http://schemas.microsoft.com/office/powerpoint/2010/main" val="6599721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4A9938-A446-8D05-051E-8CB7F44CBF13}"/>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dirty="0">
                <a:solidFill>
                  <a:schemeClr val="tx2"/>
                </a:solidFill>
                <a:latin typeface="+mj-lt"/>
                <a:ea typeface="+mj-ea"/>
                <a:cs typeface="+mj-cs"/>
              </a:rPr>
              <a:t>The end </a:t>
            </a:r>
            <a:r>
              <a:rPr lang="en-US" sz="4000" kern="1200" dirty="0">
                <a:solidFill>
                  <a:schemeClr val="tx2"/>
                </a:solidFill>
                <a:latin typeface="+mj-lt"/>
                <a:ea typeface="+mj-ea"/>
                <a:cs typeface="+mj-cs"/>
                <a:sym typeface="Wingdings" panose="05000000000000000000" pitchFamily="2" charset="2"/>
              </a:rPr>
              <a:t></a:t>
            </a:r>
            <a:endParaRPr lang="en-US" sz="4000" kern="1200" dirty="0">
              <a:solidFill>
                <a:schemeClr val="tx2"/>
              </a:solidFill>
              <a:latin typeface="+mj-lt"/>
              <a:ea typeface="+mj-ea"/>
              <a:cs typeface="+mj-cs"/>
            </a:endParaRPr>
          </a:p>
        </p:txBody>
      </p:sp>
      <p:pic>
        <p:nvPicPr>
          <p:cNvPr id="7" name="Graphic 6" descr="Smiling Face with No Fill">
            <a:extLst>
              <a:ext uri="{FF2B5EF4-FFF2-40B4-BE49-F238E27FC236}">
                <a16:creationId xmlns:a16="http://schemas.microsoft.com/office/drawing/2014/main" id="{7BA5B0FE-E3CE-4A7B-CA79-8575D9F835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406339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9f35db9-3b25-4caa-bab6-15e4702d6f6f}" enabled="1" method="Privileged" siteId="{73e15cf5-5dbb-46af-a862-753916269d73}" contentBits="0" removed="0"/>
</clbl:labelList>
</file>

<file path=docProps/app.xml><?xml version="1.0" encoding="utf-8"?>
<Properties xmlns="http://schemas.openxmlformats.org/officeDocument/2006/extended-properties" xmlns:vt="http://schemas.openxmlformats.org/officeDocument/2006/docPropsVTypes">
  <TotalTime>39</TotalTime>
  <Words>253</Words>
  <Application>Microsoft Office PowerPoint</Application>
  <PresentationFormat>Widescreen</PresentationFormat>
  <Paragraphs>29</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Aptos Display</vt:lpstr>
      <vt:lpstr>Arial</vt:lpstr>
      <vt:lpstr>Office Theme</vt:lpstr>
      <vt:lpstr>Project Prototype</vt:lpstr>
      <vt:lpstr>What is our project?</vt:lpstr>
      <vt:lpstr>Customer prototype</vt:lpstr>
      <vt:lpstr>PowerPoint Presentation</vt:lpstr>
      <vt:lpstr>Provider prototype</vt:lpstr>
      <vt:lpstr>PowerPoint Presentation</vt:lpstr>
      <vt:lpstr>The end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Giovanni Garcia-Lopez</dc:creator>
  <cp:lastModifiedBy>Giovanni Garcia-Lopez</cp:lastModifiedBy>
  <cp:revision>1</cp:revision>
  <dcterms:created xsi:type="dcterms:W3CDTF">2025-09-25T02:14:16Z</dcterms:created>
  <dcterms:modified xsi:type="dcterms:W3CDTF">2025-09-25T13:51:00Z</dcterms:modified>
</cp:coreProperties>
</file>